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1046558" x="685800"/>
            <a:ext cy="1102500" cx="7772400"/>
          </a:xfrm>
          <a:prstGeom prst="rect">
            <a:avLst/>
          </a:prstGeom>
        </p:spPr>
        <p:txBody>
          <a:bodyPr bIns="91425" rIns="91425" lIns="91425" tIns="91425" anchor="b" anchorCtr="0"/>
          <a:lstStyle>
            <a:lvl1pPr indent="304800">
              <a:buClr>
                <a:srgbClr val="FFA711"/>
              </a:buClr>
              <a:buSzPct val="100000"/>
              <a:defRPr b="1" sz="4800">
                <a:solidFill>
                  <a:srgbClr val="FFA711"/>
                </a:solidFill>
              </a:defRPr>
            </a:lvl1pPr>
            <a:lvl2pPr indent="304800">
              <a:buClr>
                <a:srgbClr val="FFA711"/>
              </a:buClr>
              <a:buSzPct val="100000"/>
              <a:defRPr b="1" sz="4800">
                <a:solidFill>
                  <a:srgbClr val="FFA711"/>
                </a:solidFill>
              </a:defRPr>
            </a:lvl2pPr>
            <a:lvl3pPr indent="304800">
              <a:buClr>
                <a:srgbClr val="FFA711"/>
              </a:buClr>
              <a:buSzPct val="100000"/>
              <a:defRPr b="1" sz="4800">
                <a:solidFill>
                  <a:srgbClr val="FFA711"/>
                </a:solidFill>
              </a:defRPr>
            </a:lvl3pPr>
            <a:lvl4pPr indent="304800">
              <a:buClr>
                <a:srgbClr val="FFA711"/>
              </a:buClr>
              <a:buSzPct val="100000"/>
              <a:defRPr b="1" sz="4800">
                <a:solidFill>
                  <a:srgbClr val="FFA711"/>
                </a:solidFill>
              </a:defRPr>
            </a:lvl4pPr>
            <a:lvl5pPr indent="304800">
              <a:buClr>
                <a:srgbClr val="FFA711"/>
              </a:buClr>
              <a:buSzPct val="100000"/>
              <a:defRPr b="1" sz="4800">
                <a:solidFill>
                  <a:srgbClr val="FFA711"/>
                </a:solidFill>
              </a:defRPr>
            </a:lvl5pPr>
            <a:lvl6pPr indent="304800">
              <a:buClr>
                <a:srgbClr val="FFA711"/>
              </a:buClr>
              <a:buSzPct val="100000"/>
              <a:defRPr b="1" sz="4800">
                <a:solidFill>
                  <a:srgbClr val="FFA711"/>
                </a:solidFill>
              </a:defRPr>
            </a:lvl6pPr>
            <a:lvl7pPr indent="304800">
              <a:buClr>
                <a:srgbClr val="FFA711"/>
              </a:buClr>
              <a:buSzPct val="100000"/>
              <a:defRPr b="1" sz="4800">
                <a:solidFill>
                  <a:srgbClr val="FFA711"/>
                </a:solidFill>
              </a:defRPr>
            </a:lvl7pPr>
            <a:lvl8pPr indent="304800">
              <a:buClr>
                <a:srgbClr val="FFA711"/>
              </a:buClr>
              <a:buSzPct val="100000"/>
              <a:defRPr b="1" sz="4800">
                <a:solidFill>
                  <a:srgbClr val="FFA711"/>
                </a:solidFill>
              </a:defRPr>
            </a:lvl8pPr>
            <a:lvl9pPr indent="304800">
              <a:buClr>
                <a:srgbClr val="FFA711"/>
              </a:buClr>
              <a:buSzPct val="100000"/>
              <a:defRPr b="1" sz="4800">
                <a:solidFill>
                  <a:srgbClr val="FFA711"/>
                </a:solidFill>
              </a:defRPr>
            </a:lvl9pPr>
          </a:lstStyle>
          <a:p/>
        </p:txBody>
      </p:sp>
      <p:sp>
        <p:nvSpPr>
          <p:cNvPr id="10" name="Shape 10"/>
          <p:cNvSpPr txBox="1"/>
          <p:nvPr>
            <p:ph idx="1" type="subTitle"/>
          </p:nvPr>
        </p:nvSpPr>
        <p:spPr>
          <a:xfrm>
            <a:off y="2182817" x="685800"/>
            <a:ext cy="838799" cx="7772400"/>
          </a:xfrm>
          <a:prstGeom prst="rect">
            <a:avLst/>
          </a:prstGeom>
        </p:spPr>
        <p:txBody>
          <a:bodyPr bIns="91425" rIns="91425" lIns="91425" tIns="91425" anchor="t" anchorCtr="0"/>
          <a:lstStyle>
            <a:lvl1pPr marL="0">
              <a:buNone/>
              <a:defRPr/>
            </a:lvl1pPr>
            <a:lvl2pPr indent="203200" marL="0">
              <a:spcBef>
                <a:spcPts val="0"/>
              </a:spcBef>
              <a:buSzPct val="100000"/>
              <a:buNone/>
              <a:defRPr sz="3200"/>
            </a:lvl2pPr>
            <a:lvl3pPr indent="203200" marL="0">
              <a:spcBef>
                <a:spcPts val="0"/>
              </a:spcBef>
              <a:buSzPct val="100000"/>
              <a:buNone/>
              <a:defRPr sz="3200"/>
            </a:lvl3pPr>
            <a:lvl4pPr indent="203200" marL="0">
              <a:spcBef>
                <a:spcPts val="0"/>
              </a:spcBef>
              <a:buSzPct val="100000"/>
              <a:buNone/>
              <a:defRPr sz="3200"/>
            </a:lvl4pPr>
            <a:lvl5pPr indent="203200" marL="0">
              <a:spcBef>
                <a:spcPts val="0"/>
              </a:spcBef>
              <a:buSzPct val="100000"/>
              <a:buNone/>
              <a:defRPr sz="3200"/>
            </a:lvl5pPr>
            <a:lvl6pPr indent="203200" marL="0">
              <a:spcBef>
                <a:spcPts val="0"/>
              </a:spcBef>
              <a:buSzPct val="100000"/>
              <a:buNone/>
              <a:defRPr sz="3200"/>
            </a:lvl6pPr>
            <a:lvl7pPr indent="203200" marL="0">
              <a:spcBef>
                <a:spcPts val="0"/>
              </a:spcBef>
              <a:buSzPct val="100000"/>
              <a:buNone/>
              <a:defRPr sz="3200"/>
            </a:lvl7pPr>
            <a:lvl8pPr indent="203200" marL="0">
              <a:spcBef>
                <a:spcPts val="0"/>
              </a:spcBef>
              <a:buSzPct val="100000"/>
              <a:buNone/>
              <a:defRPr sz="3200"/>
            </a:lvl8pPr>
            <a:lvl9pPr indent="203200" marL="0">
              <a:spcBef>
                <a:spcPts val="0"/>
              </a:spcBef>
              <a:buSzPct val="100000"/>
              <a:buNone/>
              <a:defRPr sz="3200"/>
            </a:lvl9pPr>
          </a:lstStyle>
          <a:p/>
        </p:txBody>
      </p:sp>
      <p:grpSp>
        <p:nvGrpSpPr>
          <p:cNvPr id="11" name="Shape 11"/>
          <p:cNvGrpSpPr/>
          <p:nvPr/>
        </p:nvGrpSpPr>
        <p:grpSpPr>
          <a:xfrm>
            <a:off y="3461599" x="0"/>
            <a:ext cy="1647971" cx="9144000"/>
            <a:chOff y="3690482" x="0"/>
            <a:chExt cy="850171" cx="9144000"/>
          </a:xfrm>
        </p:grpSpPr>
        <p:sp>
          <p:nvSpPr>
            <p:cNvPr id="12" name="Shape 12"/>
            <p:cNvSpPr/>
            <p:nvPr/>
          </p:nvSpPr>
          <p:spPr>
            <a:xfrm>
              <a:off y="4419321" x="0"/>
              <a:ext cy="72000" cx="9144000"/>
            </a:xfrm>
            <a:prstGeom prst="rect">
              <a:avLst/>
            </a:prstGeom>
            <a:solidFill>
              <a:schemeClr val="lt2"/>
            </a:solidFill>
            <a:ln>
              <a:noFill/>
            </a:ln>
          </p:spPr>
          <p:txBody>
            <a:bodyPr bIns="45700" rIns="91425" lIns="91425" tIns="45700" anchor="t" anchorCtr="0">
              <a:noAutofit/>
            </a:bodyPr>
            <a:lstStyle/>
            <a:p/>
          </p:txBody>
        </p:sp>
        <p:sp>
          <p:nvSpPr>
            <p:cNvPr id="13" name="Shape 13"/>
            <p:cNvSpPr/>
            <p:nvPr/>
          </p:nvSpPr>
          <p:spPr>
            <a:xfrm>
              <a:off y="3774403" x="0"/>
              <a:ext cy="118500" cx="9144000"/>
            </a:xfrm>
            <a:prstGeom prst="rect">
              <a:avLst/>
            </a:prstGeom>
            <a:solidFill>
              <a:schemeClr val="accent3"/>
            </a:solidFill>
            <a:ln>
              <a:noFill/>
            </a:ln>
          </p:spPr>
          <p:txBody>
            <a:bodyPr bIns="45700" rIns="91425" lIns="91425" tIns="45700" anchor="t" anchorCtr="0">
              <a:noAutofit/>
            </a:bodyPr>
            <a:lstStyle/>
            <a:p/>
          </p:txBody>
        </p:sp>
        <p:sp>
          <p:nvSpPr>
            <p:cNvPr id="14" name="Shape 14"/>
            <p:cNvSpPr/>
            <p:nvPr/>
          </p:nvSpPr>
          <p:spPr>
            <a:xfrm>
              <a:off y="3875339" x="0"/>
              <a:ext cy="116699" cx="9144000"/>
            </a:xfrm>
            <a:prstGeom prst="rect">
              <a:avLst/>
            </a:prstGeom>
            <a:solidFill>
              <a:schemeClr val="accent4"/>
            </a:solidFill>
            <a:ln>
              <a:noFill/>
            </a:ln>
          </p:spPr>
          <p:txBody>
            <a:bodyPr bIns="45700" rIns="91425" lIns="91425" tIns="45700" anchor="t" anchorCtr="0">
              <a:noAutofit/>
            </a:bodyPr>
            <a:lstStyle/>
            <a:p/>
          </p:txBody>
        </p:sp>
        <p:sp>
          <p:nvSpPr>
            <p:cNvPr id="15" name="Shape 15"/>
            <p:cNvSpPr/>
            <p:nvPr/>
          </p:nvSpPr>
          <p:spPr>
            <a:xfrm>
              <a:off y="3956051" x="0"/>
              <a:ext cy="182400" cx="9144000"/>
            </a:xfrm>
            <a:prstGeom prst="rect">
              <a:avLst/>
            </a:prstGeom>
            <a:solidFill>
              <a:schemeClr val="accent5"/>
            </a:solidFill>
            <a:ln>
              <a:noFill/>
            </a:ln>
          </p:spPr>
          <p:txBody>
            <a:bodyPr bIns="45700" rIns="91425" lIns="91425" tIns="45700" anchor="t" anchorCtr="0">
              <a:noAutofit/>
            </a:bodyPr>
            <a:lstStyle/>
            <a:p/>
          </p:txBody>
        </p:sp>
        <p:sp>
          <p:nvSpPr>
            <p:cNvPr id="16" name="Shape 16"/>
            <p:cNvSpPr/>
            <p:nvPr/>
          </p:nvSpPr>
          <p:spPr>
            <a:xfrm>
              <a:off y="4186767" x="0"/>
              <a:ext cy="133799" cx="9144000"/>
            </a:xfrm>
            <a:prstGeom prst="rect">
              <a:avLst/>
            </a:prstGeom>
            <a:solidFill>
              <a:schemeClr val="accent6"/>
            </a:solidFill>
            <a:ln>
              <a:noFill/>
            </a:ln>
          </p:spPr>
          <p:txBody>
            <a:bodyPr bIns="45700" rIns="91425" lIns="91425" tIns="45700" anchor="t" anchorCtr="0">
              <a:noAutofit/>
            </a:bodyPr>
            <a:lstStyle/>
            <a:p/>
          </p:txBody>
        </p:sp>
        <p:sp>
          <p:nvSpPr>
            <p:cNvPr id="17" name="Shape 17"/>
            <p:cNvSpPr/>
            <p:nvPr/>
          </p:nvSpPr>
          <p:spPr>
            <a:xfrm>
              <a:off y="4320625" x="0"/>
              <a:ext cy="72000" cx="9144000"/>
            </a:xfrm>
            <a:prstGeom prst="rect">
              <a:avLst/>
            </a:prstGeom>
            <a:solidFill>
              <a:schemeClr val="accent1"/>
            </a:solidFill>
            <a:ln>
              <a:noFill/>
            </a:ln>
          </p:spPr>
          <p:txBody>
            <a:bodyPr bIns="45700" rIns="91425" lIns="91425" tIns="45700" anchor="t" anchorCtr="0">
              <a:noAutofit/>
            </a:bodyPr>
            <a:lstStyle/>
            <a:p/>
          </p:txBody>
        </p:sp>
        <p:sp>
          <p:nvSpPr>
            <p:cNvPr id="18" name="Shape 18"/>
            <p:cNvSpPr/>
            <p:nvPr/>
          </p:nvSpPr>
          <p:spPr>
            <a:xfrm>
              <a:off y="4478853" x="0"/>
              <a:ext cy="61800" cx="9144000"/>
            </a:xfrm>
            <a:prstGeom prst="rect">
              <a:avLst/>
            </a:prstGeom>
            <a:solidFill>
              <a:schemeClr val="accent3"/>
            </a:solidFill>
            <a:ln>
              <a:noFill/>
            </a:ln>
          </p:spPr>
          <p:txBody>
            <a:bodyPr bIns="45700" rIns="91425" lIns="91425" tIns="45700" anchor="t" anchorCtr="0">
              <a:noAutofit/>
            </a:bodyPr>
            <a:lstStyle/>
            <a:p/>
          </p:txBody>
        </p:sp>
        <p:sp>
          <p:nvSpPr>
            <p:cNvPr id="19" name="Shape 19"/>
            <p:cNvSpPr/>
            <p:nvPr/>
          </p:nvSpPr>
          <p:spPr>
            <a:xfrm>
              <a:off y="3690482" x="0"/>
              <a:ext cy="45600" cx="9144000"/>
            </a:xfrm>
            <a:prstGeom prst="rect">
              <a:avLst/>
            </a:prstGeom>
            <a:solidFill>
              <a:srgbClr val="FFA711"/>
            </a:solidFill>
            <a:ln>
              <a:noFill/>
            </a:ln>
          </p:spPr>
          <p:txBody>
            <a:bodyPr bIns="45700" rIns="91425" lIns="91425" tIns="45700" anchor="t" anchorCtr="0">
              <a:noAutofit/>
            </a:bodyPr>
            <a:lstStyle/>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y="0" x="0"/>
          <a:ext cy="0" cx="0"/>
          <a:chOff y="0" x="0"/>
          <a:chExt cy="0" cx="0"/>
        </a:xfrm>
      </p:grpSpPr>
      <p:sp>
        <p:nvSpPr>
          <p:cNvPr id="21" name="Shape 21"/>
          <p:cNvSpPr txBox="1"/>
          <p:nvPr>
            <p:ph type="title"/>
          </p:nvPr>
        </p:nvSpPr>
        <p:spPr>
          <a:xfrm>
            <a:off y="205978" x="457200"/>
            <a:ext cy="857400" cx="8229600"/>
          </a:xfrm>
          <a:prstGeom prst="rect">
            <a:avLst/>
          </a:prstGeom>
        </p:spPr>
        <p:txBody>
          <a:bodyPr bIns="91425" rIns="91425" lIns="91425" tIns="91425" anchor="ctr" anchorCtr="0"/>
          <a:lstStyle>
            <a:lvl1pPr>
              <a:defRPr>
                <a:solidFill>
                  <a:srgbClr val="FFA711"/>
                </a:solidFill>
              </a:defRPr>
            </a:lvl1pPr>
            <a:lvl2pPr>
              <a:defRPr>
                <a:solidFill>
                  <a:srgbClr val="FFA711"/>
                </a:solidFill>
              </a:defRPr>
            </a:lvl2pPr>
            <a:lvl3pPr>
              <a:defRPr>
                <a:solidFill>
                  <a:srgbClr val="FFA711"/>
                </a:solidFill>
              </a:defRPr>
            </a:lvl3pPr>
            <a:lvl4pPr>
              <a:defRPr>
                <a:solidFill>
                  <a:srgbClr val="FFA711"/>
                </a:solidFill>
              </a:defRPr>
            </a:lvl4pPr>
            <a:lvl5pPr>
              <a:defRPr>
                <a:solidFill>
                  <a:srgbClr val="FFA711"/>
                </a:solidFill>
              </a:defRPr>
            </a:lvl5pPr>
            <a:lvl6pPr>
              <a:defRPr>
                <a:solidFill>
                  <a:srgbClr val="FFA711"/>
                </a:solidFill>
              </a:defRPr>
            </a:lvl6pPr>
            <a:lvl7pPr>
              <a:defRPr>
                <a:solidFill>
                  <a:srgbClr val="FFA711"/>
                </a:solidFill>
              </a:defRPr>
            </a:lvl7pPr>
            <a:lvl8pPr>
              <a:defRPr>
                <a:solidFill>
                  <a:srgbClr val="FFA711"/>
                </a:solidFill>
              </a:defRPr>
            </a:lvl8pPr>
            <a:lvl9pPr>
              <a:defRPr>
                <a:solidFill>
                  <a:srgbClr val="FFA711"/>
                </a:solidFill>
              </a:defRPr>
            </a:lvl9pPr>
          </a:lstStyle>
          <a:p/>
        </p:txBody>
      </p:sp>
      <p:sp>
        <p:nvSpPr>
          <p:cNvPr id="22" name="Shape 22"/>
          <p:cNvSpPr txBox="1"/>
          <p:nvPr>
            <p:ph idx="1" type="body"/>
          </p:nvPr>
        </p:nvSpPr>
        <p:spPr>
          <a:xfrm>
            <a:off y="1200150" x="457200"/>
            <a:ext cy="32669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grpSp>
        <p:nvGrpSpPr>
          <p:cNvPr id="23" name="Shape 23"/>
          <p:cNvGrpSpPr/>
          <p:nvPr/>
        </p:nvGrpSpPr>
        <p:grpSpPr>
          <a:xfrm>
            <a:off y="4559110" x="0"/>
            <a:ext cy="584536" cx="9144000"/>
            <a:chOff y="3690482" x="0"/>
            <a:chExt cy="301556" cx="9144000"/>
          </a:xfrm>
        </p:grpSpPr>
        <p:sp>
          <p:nvSpPr>
            <p:cNvPr id="24" name="Shape 24"/>
            <p:cNvSpPr/>
            <p:nvPr/>
          </p:nvSpPr>
          <p:spPr>
            <a:xfrm>
              <a:off y="3774403" x="0"/>
              <a:ext cy="118500" cx="9144000"/>
            </a:xfrm>
            <a:prstGeom prst="rect">
              <a:avLst/>
            </a:prstGeom>
            <a:solidFill>
              <a:schemeClr val="accent1"/>
            </a:solidFill>
            <a:ln>
              <a:noFill/>
            </a:ln>
          </p:spPr>
          <p:txBody>
            <a:bodyPr bIns="45700" rIns="91425" lIns="91425" tIns="45700" anchor="t" anchorCtr="0">
              <a:noAutofit/>
            </a:bodyPr>
            <a:lstStyle/>
            <a:p/>
          </p:txBody>
        </p:sp>
        <p:sp>
          <p:nvSpPr>
            <p:cNvPr id="25" name="Shape 25"/>
            <p:cNvSpPr/>
            <p:nvPr/>
          </p:nvSpPr>
          <p:spPr>
            <a:xfrm>
              <a:off y="3875339" x="0"/>
              <a:ext cy="116699" cx="9144000"/>
            </a:xfrm>
            <a:prstGeom prst="rect">
              <a:avLst/>
            </a:prstGeom>
            <a:solidFill>
              <a:schemeClr val="lt2"/>
            </a:solidFill>
            <a:ln>
              <a:noFill/>
            </a:ln>
          </p:spPr>
          <p:txBody>
            <a:bodyPr bIns="45700" rIns="91425" lIns="91425" tIns="45700" anchor="t" anchorCtr="0">
              <a:noAutofit/>
            </a:bodyPr>
            <a:lstStyle/>
            <a:p/>
          </p:txBody>
        </p:sp>
        <p:sp>
          <p:nvSpPr>
            <p:cNvPr id="26" name="Shape 26"/>
            <p:cNvSpPr/>
            <p:nvPr/>
          </p:nvSpPr>
          <p:spPr>
            <a:xfrm>
              <a:off y="3690482" x="0"/>
              <a:ext cy="45600" cx="9144000"/>
            </a:xfrm>
            <a:prstGeom prst="rect">
              <a:avLst/>
            </a:prstGeom>
            <a:solidFill>
              <a:srgbClr val="FF6428"/>
            </a:solidFill>
            <a:ln>
              <a:noFill/>
            </a:ln>
          </p:spPr>
          <p:txBody>
            <a:bodyPr bIns="45700" rIns="91425" lIns="91425" tIns="45700" anchor="t" anchorCtr="0">
              <a:noAutofit/>
            </a:bodyPr>
            <a:lstStyle/>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y="0" x="0"/>
          <a:ext cy="0" cx="0"/>
          <a:chOff y="0" x="0"/>
          <a:chExt cy="0" cx="0"/>
        </a:xfrm>
      </p:grpSpPr>
      <p:sp>
        <p:nvSpPr>
          <p:cNvPr id="28" name="Shape 28"/>
          <p:cNvSpPr txBox="1"/>
          <p:nvPr>
            <p:ph type="title"/>
          </p:nvPr>
        </p:nvSpPr>
        <p:spPr>
          <a:xfrm>
            <a:off y="205978" x="457200"/>
            <a:ext cy="857400" cx="8229600"/>
          </a:xfrm>
          <a:prstGeom prst="rect">
            <a:avLst/>
          </a:prstGeom>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9" name="Shape 29"/>
          <p:cNvSpPr txBox="1"/>
          <p:nvPr>
            <p:ph idx="1" type="body"/>
          </p:nvPr>
        </p:nvSpPr>
        <p:spPr>
          <a:xfrm>
            <a:off y="1200150" x="457200"/>
            <a:ext cy="3266999"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
        <p:nvSpPr>
          <p:cNvPr id="30" name="Shape 30"/>
          <p:cNvSpPr txBox="1"/>
          <p:nvPr>
            <p:ph idx="2" type="body"/>
          </p:nvPr>
        </p:nvSpPr>
        <p:spPr>
          <a:xfrm>
            <a:off y="1200150" x="4648200"/>
            <a:ext cy="3266999"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grpSp>
        <p:nvGrpSpPr>
          <p:cNvPr id="31" name="Shape 31"/>
          <p:cNvGrpSpPr/>
          <p:nvPr/>
        </p:nvGrpSpPr>
        <p:grpSpPr>
          <a:xfrm>
            <a:off y="4559110" x="0"/>
            <a:ext cy="584536" cx="9144000"/>
            <a:chOff y="3690482" x="0"/>
            <a:chExt cy="301556" cx="9144000"/>
          </a:xfrm>
        </p:grpSpPr>
        <p:sp>
          <p:nvSpPr>
            <p:cNvPr id="32" name="Shape 32"/>
            <p:cNvSpPr/>
            <p:nvPr/>
          </p:nvSpPr>
          <p:spPr>
            <a:xfrm>
              <a:off y="3774403" x="0"/>
              <a:ext cy="118500" cx="9144000"/>
            </a:xfrm>
            <a:prstGeom prst="rect">
              <a:avLst/>
            </a:prstGeom>
            <a:solidFill>
              <a:schemeClr val="accent3"/>
            </a:solidFill>
            <a:ln>
              <a:noFill/>
            </a:ln>
          </p:spPr>
          <p:txBody>
            <a:bodyPr bIns="45700" rIns="91425" lIns="91425" tIns="45700" anchor="t" anchorCtr="0">
              <a:noAutofit/>
            </a:bodyPr>
            <a:lstStyle/>
            <a:p/>
          </p:txBody>
        </p:sp>
        <p:sp>
          <p:nvSpPr>
            <p:cNvPr id="33" name="Shape 33"/>
            <p:cNvSpPr/>
            <p:nvPr/>
          </p:nvSpPr>
          <p:spPr>
            <a:xfrm>
              <a:off y="3875339" x="0"/>
              <a:ext cy="116699" cx="9144000"/>
            </a:xfrm>
            <a:prstGeom prst="rect">
              <a:avLst/>
            </a:prstGeom>
            <a:solidFill>
              <a:srgbClr val="E9E0C9"/>
            </a:solidFill>
            <a:ln>
              <a:noFill/>
            </a:ln>
          </p:spPr>
          <p:txBody>
            <a:bodyPr bIns="45700" rIns="91425" lIns="91425" tIns="45700" anchor="t" anchorCtr="0">
              <a:noAutofit/>
            </a:bodyPr>
            <a:lstStyle/>
            <a:p/>
          </p:txBody>
        </p:sp>
        <p:sp>
          <p:nvSpPr>
            <p:cNvPr id="34" name="Shape 34"/>
            <p:cNvSpPr/>
            <p:nvPr/>
          </p:nvSpPr>
          <p:spPr>
            <a:xfrm>
              <a:off y="3690482" x="0"/>
              <a:ext cy="45600" cx="9144000"/>
            </a:xfrm>
            <a:prstGeom prst="rect">
              <a:avLst/>
            </a:prstGeom>
            <a:solidFill>
              <a:srgbClr val="FFA711"/>
            </a:solidFill>
            <a:ln>
              <a:noFill/>
            </a:ln>
          </p:spPr>
          <p:txBody>
            <a:bodyPr bIns="45700" rIns="91425" lIns="91425" tIns="45700" anchor="t" anchorCtr="0">
              <a:noAutofit/>
            </a:bodyPr>
            <a:lstStyle/>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y="0" x="0"/>
          <a:ext cy="0" cx="0"/>
          <a:chOff y="0" x="0"/>
          <a:chExt cy="0" cx="0"/>
        </a:xfrm>
      </p:grpSpPr>
      <p:sp>
        <p:nvSpPr>
          <p:cNvPr id="36" name="Shape 36"/>
          <p:cNvSpPr txBox="1"/>
          <p:nvPr>
            <p:ph type="title"/>
          </p:nvPr>
        </p:nvSpPr>
        <p:spPr>
          <a:xfrm>
            <a:off y="205978" x="457200"/>
            <a:ext cy="857400" cx="8229600"/>
          </a:xfrm>
          <a:prstGeom prst="rect">
            <a:avLst/>
          </a:prstGeom>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grpSp>
        <p:nvGrpSpPr>
          <p:cNvPr id="37" name="Shape 37"/>
          <p:cNvGrpSpPr/>
          <p:nvPr/>
        </p:nvGrpSpPr>
        <p:grpSpPr>
          <a:xfrm>
            <a:off y="4559110" x="0"/>
            <a:ext cy="584536" cx="9144000"/>
            <a:chOff y="3690482" x="0"/>
            <a:chExt cy="301556" cx="9144000"/>
          </a:xfrm>
        </p:grpSpPr>
        <p:sp>
          <p:nvSpPr>
            <p:cNvPr id="38" name="Shape 38"/>
            <p:cNvSpPr/>
            <p:nvPr/>
          </p:nvSpPr>
          <p:spPr>
            <a:xfrm>
              <a:off y="3774403" x="0"/>
              <a:ext cy="118500" cx="9144000"/>
            </a:xfrm>
            <a:prstGeom prst="rect">
              <a:avLst/>
            </a:prstGeom>
            <a:solidFill>
              <a:schemeClr val="accent4"/>
            </a:solidFill>
            <a:ln>
              <a:noFill/>
            </a:ln>
          </p:spPr>
          <p:txBody>
            <a:bodyPr bIns="45700" rIns="91425" lIns="91425" tIns="45700" anchor="t" anchorCtr="0">
              <a:noAutofit/>
            </a:bodyPr>
            <a:lstStyle/>
            <a:p/>
          </p:txBody>
        </p:sp>
        <p:sp>
          <p:nvSpPr>
            <p:cNvPr id="39" name="Shape 39"/>
            <p:cNvSpPr/>
            <p:nvPr/>
          </p:nvSpPr>
          <p:spPr>
            <a:xfrm>
              <a:off y="3875339" x="0"/>
              <a:ext cy="116699" cx="9144000"/>
            </a:xfrm>
            <a:prstGeom prst="rect">
              <a:avLst/>
            </a:prstGeom>
            <a:solidFill>
              <a:srgbClr val="E9E0C9"/>
            </a:solidFill>
            <a:ln>
              <a:noFill/>
            </a:ln>
          </p:spPr>
          <p:txBody>
            <a:bodyPr bIns="45700" rIns="91425" lIns="91425" tIns="45700" anchor="t" anchorCtr="0">
              <a:noAutofit/>
            </a:bodyPr>
            <a:lstStyle/>
            <a:p/>
          </p:txBody>
        </p:sp>
        <p:sp>
          <p:nvSpPr>
            <p:cNvPr id="40" name="Shape 40"/>
            <p:cNvSpPr/>
            <p:nvPr/>
          </p:nvSpPr>
          <p:spPr>
            <a:xfrm>
              <a:off y="3690482" x="0"/>
              <a:ext cy="45600" cx="9144000"/>
            </a:xfrm>
            <a:prstGeom prst="rect">
              <a:avLst/>
            </a:prstGeom>
            <a:solidFill>
              <a:schemeClr val="accent1"/>
            </a:solidFill>
            <a:ln>
              <a:noFill/>
            </a:ln>
          </p:spPr>
          <p:txBody>
            <a:bodyPr bIns="45700" rIns="91425" lIns="91425" tIns="45700" anchor="t" anchorCtr="0">
              <a:noAutofit/>
            </a:bodyPr>
            <a:lstStyle/>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y="0" x="0"/>
          <a:ext cy="0" cx="0"/>
          <a:chOff y="0" x="0"/>
          <a:chExt cy="0" cx="0"/>
        </a:xfrm>
      </p:grpSpPr>
      <p:sp>
        <p:nvSpPr>
          <p:cNvPr id="42" name="Shape 42"/>
          <p:cNvSpPr txBox="1"/>
          <p:nvPr>
            <p:ph idx="1" type="body"/>
          </p:nvPr>
        </p:nvSpPr>
        <p:spPr>
          <a:xfrm>
            <a:off y="4025503" x="1792288"/>
            <a:ext cy="471899" cx="5486399"/>
          </a:xfrm>
          <a:prstGeom prst="rect">
            <a:avLst/>
          </a:prstGeom>
        </p:spPr>
        <p:txBody>
          <a:bodyPr bIns="91425" rIns="91425" lIns="91425" tIns="91425" anchor="t" anchorCtr="0"/>
          <a:lstStyle>
            <a:lvl1pPr algn="ctr" indent="88900" marL="0">
              <a:buClr>
                <a:srgbClr val="FFA711"/>
              </a:buClr>
              <a:buSzPct val="100000"/>
              <a:buNone/>
              <a:defRPr sz="1400">
                <a:solidFill>
                  <a:srgbClr val="FFA711"/>
                </a:solidFill>
              </a:defRPr>
            </a:lvl1pPr>
          </a:lstStyle>
          <a:p/>
        </p:txBody>
      </p:sp>
      <p:grpSp>
        <p:nvGrpSpPr>
          <p:cNvPr id="43" name="Shape 43"/>
          <p:cNvGrpSpPr/>
          <p:nvPr/>
        </p:nvGrpSpPr>
        <p:grpSpPr>
          <a:xfrm>
            <a:off y="4559110" x="0"/>
            <a:ext cy="584536" cx="9144000"/>
            <a:chOff y="3690482" x="0"/>
            <a:chExt cy="301556" cx="9144000"/>
          </a:xfrm>
        </p:grpSpPr>
        <p:sp>
          <p:nvSpPr>
            <p:cNvPr id="44" name="Shape 44"/>
            <p:cNvSpPr/>
            <p:nvPr/>
          </p:nvSpPr>
          <p:spPr>
            <a:xfrm>
              <a:off y="3774403" x="0"/>
              <a:ext cy="118500" cx="9144000"/>
            </a:xfrm>
            <a:prstGeom prst="rect">
              <a:avLst/>
            </a:prstGeom>
            <a:solidFill>
              <a:schemeClr val="accent1"/>
            </a:solidFill>
            <a:ln>
              <a:noFill/>
            </a:ln>
          </p:spPr>
          <p:txBody>
            <a:bodyPr bIns="45700" rIns="91425" lIns="91425" tIns="45700" anchor="t" anchorCtr="0">
              <a:noAutofit/>
            </a:bodyPr>
            <a:lstStyle/>
            <a:p/>
          </p:txBody>
        </p:sp>
        <p:sp>
          <p:nvSpPr>
            <p:cNvPr id="45" name="Shape 45"/>
            <p:cNvSpPr/>
            <p:nvPr/>
          </p:nvSpPr>
          <p:spPr>
            <a:xfrm>
              <a:off y="3875339" x="0"/>
              <a:ext cy="116699" cx="9144000"/>
            </a:xfrm>
            <a:prstGeom prst="rect">
              <a:avLst/>
            </a:prstGeom>
            <a:solidFill>
              <a:schemeClr val="lt2"/>
            </a:solidFill>
            <a:ln>
              <a:noFill/>
            </a:ln>
          </p:spPr>
          <p:txBody>
            <a:bodyPr bIns="45700" rIns="91425" lIns="91425" tIns="45700" anchor="t" anchorCtr="0">
              <a:noAutofit/>
            </a:bodyPr>
            <a:lstStyle/>
            <a:p/>
          </p:txBody>
        </p:sp>
        <p:sp>
          <p:nvSpPr>
            <p:cNvPr id="46" name="Shape 46"/>
            <p:cNvSpPr/>
            <p:nvPr/>
          </p:nvSpPr>
          <p:spPr>
            <a:xfrm>
              <a:off y="3690482" x="0"/>
              <a:ext cy="45600" cx="9144000"/>
            </a:xfrm>
            <a:prstGeom prst="rect">
              <a:avLst/>
            </a:prstGeom>
            <a:solidFill>
              <a:srgbClr val="FF6428"/>
            </a:solidFill>
            <a:ln>
              <a:noFill/>
            </a:ln>
          </p:spPr>
          <p:txBody>
            <a:bodyPr bIns="45700" rIns="91425" lIns="91425" tIns="45700" anchor="t" anchorCtr="0">
              <a:noAutofit/>
            </a:bodyPr>
            <a:lstStyle/>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y="0" x="0"/>
          <a:ext cy="0" cx="0"/>
          <a:chOff y="0" x="0"/>
          <a:chExt cy="0" cx="0"/>
        </a:xfrm>
      </p:grpSpPr>
      <p:grpSp>
        <p:nvGrpSpPr>
          <p:cNvPr id="48" name="Shape 48"/>
          <p:cNvGrpSpPr/>
          <p:nvPr/>
        </p:nvGrpSpPr>
        <p:grpSpPr>
          <a:xfrm>
            <a:off y="3461599" x="0"/>
            <a:ext cy="1647971" cx="9144000"/>
            <a:chOff y="3690482" x="0"/>
            <a:chExt cy="850171" cx="9144000"/>
          </a:xfrm>
        </p:grpSpPr>
        <p:sp>
          <p:nvSpPr>
            <p:cNvPr id="49" name="Shape 49"/>
            <p:cNvSpPr/>
            <p:nvPr/>
          </p:nvSpPr>
          <p:spPr>
            <a:xfrm>
              <a:off y="4419321" x="0"/>
              <a:ext cy="72000" cx="9144000"/>
            </a:xfrm>
            <a:prstGeom prst="rect">
              <a:avLst/>
            </a:prstGeom>
            <a:solidFill>
              <a:schemeClr val="lt2"/>
            </a:solidFill>
            <a:ln>
              <a:noFill/>
            </a:ln>
          </p:spPr>
          <p:txBody>
            <a:bodyPr bIns="45700" rIns="91425" lIns="91425" tIns="45700" anchor="t" anchorCtr="0">
              <a:noAutofit/>
            </a:bodyPr>
            <a:lstStyle/>
            <a:p/>
          </p:txBody>
        </p:sp>
        <p:sp>
          <p:nvSpPr>
            <p:cNvPr id="50" name="Shape 50"/>
            <p:cNvSpPr/>
            <p:nvPr/>
          </p:nvSpPr>
          <p:spPr>
            <a:xfrm>
              <a:off y="3774403" x="0"/>
              <a:ext cy="118500" cx="9144000"/>
            </a:xfrm>
            <a:prstGeom prst="rect">
              <a:avLst/>
            </a:prstGeom>
            <a:solidFill>
              <a:schemeClr val="accent3"/>
            </a:solidFill>
            <a:ln>
              <a:noFill/>
            </a:ln>
          </p:spPr>
          <p:txBody>
            <a:bodyPr bIns="45700" rIns="91425" lIns="91425" tIns="45700" anchor="t" anchorCtr="0">
              <a:noAutofit/>
            </a:bodyPr>
            <a:lstStyle/>
            <a:p/>
          </p:txBody>
        </p:sp>
        <p:sp>
          <p:nvSpPr>
            <p:cNvPr id="51" name="Shape 51"/>
            <p:cNvSpPr/>
            <p:nvPr/>
          </p:nvSpPr>
          <p:spPr>
            <a:xfrm>
              <a:off y="3875339" x="0"/>
              <a:ext cy="116699" cx="9144000"/>
            </a:xfrm>
            <a:prstGeom prst="rect">
              <a:avLst/>
            </a:prstGeom>
            <a:solidFill>
              <a:schemeClr val="accent4"/>
            </a:solidFill>
            <a:ln>
              <a:noFill/>
            </a:ln>
          </p:spPr>
          <p:txBody>
            <a:bodyPr bIns="45700" rIns="91425" lIns="91425" tIns="45700" anchor="t" anchorCtr="0">
              <a:noAutofit/>
            </a:bodyPr>
            <a:lstStyle/>
            <a:p/>
          </p:txBody>
        </p:sp>
        <p:sp>
          <p:nvSpPr>
            <p:cNvPr id="52" name="Shape 52"/>
            <p:cNvSpPr/>
            <p:nvPr/>
          </p:nvSpPr>
          <p:spPr>
            <a:xfrm>
              <a:off y="3956051" x="0"/>
              <a:ext cy="182400" cx="9144000"/>
            </a:xfrm>
            <a:prstGeom prst="rect">
              <a:avLst/>
            </a:prstGeom>
            <a:solidFill>
              <a:schemeClr val="accent5"/>
            </a:solidFill>
            <a:ln>
              <a:noFill/>
            </a:ln>
          </p:spPr>
          <p:txBody>
            <a:bodyPr bIns="45700" rIns="91425" lIns="91425" tIns="45700" anchor="t" anchorCtr="0">
              <a:noAutofit/>
            </a:bodyPr>
            <a:lstStyle/>
            <a:p/>
          </p:txBody>
        </p:sp>
        <p:sp>
          <p:nvSpPr>
            <p:cNvPr id="53" name="Shape 53"/>
            <p:cNvSpPr/>
            <p:nvPr/>
          </p:nvSpPr>
          <p:spPr>
            <a:xfrm>
              <a:off y="4186767" x="0"/>
              <a:ext cy="133799" cx="9144000"/>
            </a:xfrm>
            <a:prstGeom prst="rect">
              <a:avLst/>
            </a:prstGeom>
            <a:solidFill>
              <a:schemeClr val="accent6"/>
            </a:solidFill>
            <a:ln>
              <a:noFill/>
            </a:ln>
          </p:spPr>
          <p:txBody>
            <a:bodyPr bIns="45700" rIns="91425" lIns="91425" tIns="45700" anchor="t" anchorCtr="0">
              <a:noAutofit/>
            </a:bodyPr>
            <a:lstStyle/>
            <a:p/>
          </p:txBody>
        </p:sp>
        <p:sp>
          <p:nvSpPr>
            <p:cNvPr id="54" name="Shape 54"/>
            <p:cNvSpPr/>
            <p:nvPr/>
          </p:nvSpPr>
          <p:spPr>
            <a:xfrm>
              <a:off y="4320625" x="0"/>
              <a:ext cy="72000" cx="9144000"/>
            </a:xfrm>
            <a:prstGeom prst="rect">
              <a:avLst/>
            </a:prstGeom>
            <a:solidFill>
              <a:schemeClr val="accent1"/>
            </a:solidFill>
            <a:ln>
              <a:noFill/>
            </a:ln>
          </p:spPr>
          <p:txBody>
            <a:bodyPr bIns="45700" rIns="91425" lIns="91425" tIns="45700" anchor="t" anchorCtr="0">
              <a:noAutofit/>
            </a:bodyPr>
            <a:lstStyle/>
            <a:p/>
          </p:txBody>
        </p:sp>
        <p:sp>
          <p:nvSpPr>
            <p:cNvPr id="55" name="Shape 55"/>
            <p:cNvSpPr/>
            <p:nvPr/>
          </p:nvSpPr>
          <p:spPr>
            <a:xfrm>
              <a:off y="4478853" x="0"/>
              <a:ext cy="61800" cx="9144000"/>
            </a:xfrm>
            <a:prstGeom prst="rect">
              <a:avLst/>
            </a:prstGeom>
            <a:solidFill>
              <a:schemeClr val="accent3"/>
            </a:solidFill>
            <a:ln>
              <a:noFill/>
            </a:ln>
          </p:spPr>
          <p:txBody>
            <a:bodyPr bIns="45700" rIns="91425" lIns="91425" tIns="45700" anchor="t" anchorCtr="0">
              <a:noAutofit/>
            </a:bodyPr>
            <a:lstStyle/>
            <a:p/>
          </p:txBody>
        </p:sp>
        <p:sp>
          <p:nvSpPr>
            <p:cNvPr id="56" name="Shape 56"/>
            <p:cNvSpPr/>
            <p:nvPr/>
          </p:nvSpPr>
          <p:spPr>
            <a:xfrm>
              <a:off y="3690482" x="0"/>
              <a:ext cy="45600" cx="9144000"/>
            </a:xfrm>
            <a:prstGeom prst="rect">
              <a:avLst/>
            </a:prstGeom>
            <a:solidFill>
              <a:srgbClr val="FFA711"/>
            </a:solidFill>
            <a:ln>
              <a:noFill/>
            </a:ln>
          </p:spPr>
          <p:txBody>
            <a:bodyPr bIns="45700" rIns="91425" lIns="91425" tIns="45700" anchor="t" anchorCtr="0">
              <a:noAutofit/>
            </a:bodyPr>
            <a:lstStyle/>
            <a:p/>
          </p:txBody>
        </p:sp>
      </p:gr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0F23"/>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ctr" anchorCtr="0"/>
          <a:lstStyle>
            <a:lvl1pPr indent="279400" marL="0">
              <a:buClr>
                <a:schemeClr val="accent2"/>
              </a:buClr>
              <a:buSzPct val="100000"/>
              <a:buFont typeface="Georgia"/>
              <a:buNone/>
              <a:defRPr sz="4400">
                <a:solidFill>
                  <a:schemeClr val="accent2"/>
                </a:solidFill>
                <a:latin typeface="Georgia"/>
                <a:ea typeface="Georgia"/>
                <a:cs typeface="Georgia"/>
                <a:sym typeface="Georgia"/>
              </a:defRPr>
            </a:lvl1pPr>
            <a:lvl2pPr indent="279400" marL="0">
              <a:buClr>
                <a:schemeClr val="accent2"/>
              </a:buClr>
              <a:buSzPct val="100000"/>
              <a:buFont typeface="Georgia"/>
              <a:buNone/>
              <a:defRPr sz="4400">
                <a:solidFill>
                  <a:schemeClr val="accent2"/>
                </a:solidFill>
                <a:latin typeface="Georgia"/>
                <a:ea typeface="Georgia"/>
                <a:cs typeface="Georgia"/>
                <a:sym typeface="Georgia"/>
              </a:defRPr>
            </a:lvl2pPr>
            <a:lvl3pPr indent="279400" marL="0">
              <a:buClr>
                <a:schemeClr val="accent2"/>
              </a:buClr>
              <a:buSzPct val="100000"/>
              <a:buFont typeface="Georgia"/>
              <a:buNone/>
              <a:defRPr sz="4400">
                <a:solidFill>
                  <a:schemeClr val="accent2"/>
                </a:solidFill>
                <a:latin typeface="Georgia"/>
                <a:ea typeface="Georgia"/>
                <a:cs typeface="Georgia"/>
                <a:sym typeface="Georgia"/>
              </a:defRPr>
            </a:lvl3pPr>
            <a:lvl4pPr indent="279400" marL="0">
              <a:buClr>
                <a:schemeClr val="accent2"/>
              </a:buClr>
              <a:buSzPct val="100000"/>
              <a:buFont typeface="Georgia"/>
              <a:buNone/>
              <a:defRPr sz="4400">
                <a:solidFill>
                  <a:schemeClr val="accent2"/>
                </a:solidFill>
                <a:latin typeface="Georgia"/>
                <a:ea typeface="Georgia"/>
                <a:cs typeface="Georgia"/>
                <a:sym typeface="Georgia"/>
              </a:defRPr>
            </a:lvl4pPr>
            <a:lvl5pPr indent="279400" marL="0">
              <a:buClr>
                <a:schemeClr val="accent2"/>
              </a:buClr>
              <a:buSzPct val="100000"/>
              <a:buFont typeface="Georgia"/>
              <a:buNone/>
              <a:defRPr sz="4400">
                <a:solidFill>
                  <a:schemeClr val="accent2"/>
                </a:solidFill>
                <a:latin typeface="Georgia"/>
                <a:ea typeface="Georgia"/>
                <a:cs typeface="Georgia"/>
                <a:sym typeface="Georgia"/>
              </a:defRPr>
            </a:lvl5pPr>
            <a:lvl6pPr indent="279400" marL="0">
              <a:buClr>
                <a:schemeClr val="accent2"/>
              </a:buClr>
              <a:buSzPct val="100000"/>
              <a:buFont typeface="Georgia"/>
              <a:buNone/>
              <a:defRPr sz="4400">
                <a:solidFill>
                  <a:schemeClr val="accent2"/>
                </a:solidFill>
                <a:latin typeface="Georgia"/>
                <a:ea typeface="Georgia"/>
                <a:cs typeface="Georgia"/>
                <a:sym typeface="Georgia"/>
              </a:defRPr>
            </a:lvl6pPr>
            <a:lvl7pPr indent="279400" marL="0">
              <a:buClr>
                <a:schemeClr val="accent2"/>
              </a:buClr>
              <a:buSzPct val="100000"/>
              <a:buFont typeface="Georgia"/>
              <a:buNone/>
              <a:defRPr sz="4400">
                <a:solidFill>
                  <a:schemeClr val="accent2"/>
                </a:solidFill>
                <a:latin typeface="Georgia"/>
                <a:ea typeface="Georgia"/>
                <a:cs typeface="Georgia"/>
                <a:sym typeface="Georgia"/>
              </a:defRPr>
            </a:lvl7pPr>
            <a:lvl8pPr indent="279400" marL="0">
              <a:buClr>
                <a:schemeClr val="accent2"/>
              </a:buClr>
              <a:buSzPct val="100000"/>
              <a:buFont typeface="Georgia"/>
              <a:buNone/>
              <a:defRPr sz="4400">
                <a:solidFill>
                  <a:schemeClr val="accent2"/>
                </a:solidFill>
                <a:latin typeface="Georgia"/>
                <a:ea typeface="Georgia"/>
                <a:cs typeface="Georgia"/>
                <a:sym typeface="Georgia"/>
              </a:defRPr>
            </a:lvl8pPr>
            <a:lvl9pPr indent="279400" marL="0">
              <a:buClr>
                <a:schemeClr val="accent2"/>
              </a:buClr>
              <a:buSzPct val="100000"/>
              <a:buFont typeface="Georgia"/>
              <a:buNone/>
              <a:defRPr sz="4400">
                <a:solidFill>
                  <a:schemeClr val="accent2"/>
                </a:solidFill>
                <a:latin typeface="Georgia"/>
                <a:ea typeface="Georgia"/>
                <a:cs typeface="Georgia"/>
                <a:sym typeface="Georgia"/>
              </a:defRPr>
            </a:lvl9pPr>
          </a:lstStyle>
          <a:p/>
        </p:txBody>
      </p:sp>
      <p:sp>
        <p:nvSpPr>
          <p:cNvPr id="6" name="Shape 6"/>
          <p:cNvSpPr txBox="1"/>
          <p:nvPr>
            <p:ph idx="1" type="body"/>
          </p:nvPr>
        </p:nvSpPr>
        <p:spPr>
          <a:xfrm>
            <a:off y="1200150" x="457200"/>
            <a:ext cy="3394500" cx="8229600"/>
          </a:xfrm>
          <a:prstGeom prst="rect">
            <a:avLst/>
          </a:prstGeom>
        </p:spPr>
        <p:txBody>
          <a:bodyPr bIns="91425" rIns="91425" lIns="91425" tIns="91425" anchor="t" anchorCtr="0"/>
          <a:lstStyle>
            <a:lvl1pPr indent="-139700" marL="342900">
              <a:buClr>
                <a:schemeClr val="lt2"/>
              </a:buClr>
              <a:buSzPct val="100000"/>
              <a:buFont typeface="Georgia"/>
              <a:defRPr sz="3200">
                <a:solidFill>
                  <a:schemeClr val="lt2"/>
                </a:solidFill>
                <a:latin typeface="Georgia"/>
                <a:ea typeface="Georgia"/>
                <a:cs typeface="Georgia"/>
                <a:sym typeface="Georgia"/>
              </a:defRPr>
            </a:lvl1pPr>
            <a:lvl2pPr indent="-107950" marL="742950">
              <a:spcBef>
                <a:spcPts val="560"/>
              </a:spcBef>
              <a:buClr>
                <a:schemeClr val="lt2"/>
              </a:buClr>
              <a:buSzPct val="100000"/>
              <a:buFont typeface="Georgia"/>
              <a:defRPr sz="2800">
                <a:solidFill>
                  <a:schemeClr val="lt2"/>
                </a:solidFill>
                <a:latin typeface="Georgia"/>
                <a:ea typeface="Georgia"/>
                <a:cs typeface="Georgia"/>
                <a:sym typeface="Georgia"/>
              </a:defRPr>
            </a:lvl2pPr>
            <a:lvl3pPr indent="-76200" marL="1143000">
              <a:spcBef>
                <a:spcPts val="480"/>
              </a:spcBef>
              <a:buClr>
                <a:schemeClr val="lt2"/>
              </a:buClr>
              <a:buSzPct val="100000"/>
              <a:buFont typeface="Georgia"/>
              <a:defRPr sz="2400">
                <a:solidFill>
                  <a:schemeClr val="lt2"/>
                </a:solidFill>
                <a:latin typeface="Georgia"/>
                <a:ea typeface="Georgia"/>
                <a:cs typeface="Georgia"/>
                <a:sym typeface="Georgia"/>
              </a:defRPr>
            </a:lvl3pPr>
            <a:lvl4pPr indent="-101600" marL="1600200">
              <a:spcBef>
                <a:spcPts val="400"/>
              </a:spcBef>
              <a:buClr>
                <a:schemeClr val="lt2"/>
              </a:buClr>
              <a:buSzPct val="100000"/>
              <a:buFont typeface="Georgia"/>
              <a:defRPr sz="2000">
                <a:solidFill>
                  <a:schemeClr val="lt2"/>
                </a:solidFill>
                <a:latin typeface="Georgia"/>
                <a:ea typeface="Georgia"/>
                <a:cs typeface="Georgia"/>
                <a:sym typeface="Georgia"/>
              </a:defRPr>
            </a:lvl4pPr>
            <a:lvl5pPr indent="-101600" marL="2057400">
              <a:spcBef>
                <a:spcPts val="400"/>
              </a:spcBef>
              <a:buClr>
                <a:schemeClr val="lt2"/>
              </a:buClr>
              <a:buSzPct val="100000"/>
              <a:buFont typeface="Georgia"/>
              <a:defRPr sz="2000">
                <a:solidFill>
                  <a:schemeClr val="lt2"/>
                </a:solidFill>
                <a:latin typeface="Georgia"/>
                <a:ea typeface="Georgia"/>
                <a:cs typeface="Georgia"/>
                <a:sym typeface="Georgia"/>
              </a:defRPr>
            </a:lvl5pPr>
            <a:lvl6pPr indent="-101600" marL="2514600">
              <a:spcBef>
                <a:spcPts val="400"/>
              </a:spcBef>
              <a:buClr>
                <a:schemeClr val="lt2"/>
              </a:buClr>
              <a:buSzPct val="100000"/>
              <a:buFont typeface="Georgia"/>
              <a:defRPr sz="2000">
                <a:solidFill>
                  <a:schemeClr val="lt2"/>
                </a:solidFill>
                <a:latin typeface="Georgia"/>
                <a:ea typeface="Georgia"/>
                <a:cs typeface="Georgia"/>
                <a:sym typeface="Georgia"/>
              </a:defRPr>
            </a:lvl6pPr>
            <a:lvl7pPr indent="-101600" marL="2971800">
              <a:spcBef>
                <a:spcPts val="400"/>
              </a:spcBef>
              <a:buClr>
                <a:schemeClr val="lt2"/>
              </a:buClr>
              <a:buSzPct val="100000"/>
              <a:buFont typeface="Georgia"/>
              <a:defRPr sz="2000">
                <a:solidFill>
                  <a:schemeClr val="lt2"/>
                </a:solidFill>
                <a:latin typeface="Georgia"/>
                <a:ea typeface="Georgia"/>
                <a:cs typeface="Georgia"/>
                <a:sym typeface="Georgia"/>
              </a:defRPr>
            </a:lvl7pPr>
            <a:lvl8pPr indent="-101600" marL="3429000">
              <a:spcBef>
                <a:spcPts val="400"/>
              </a:spcBef>
              <a:buClr>
                <a:schemeClr val="lt2"/>
              </a:buClr>
              <a:buSzPct val="100000"/>
              <a:buFont typeface="Georgia"/>
              <a:defRPr sz="2000">
                <a:solidFill>
                  <a:schemeClr val="lt2"/>
                </a:solidFill>
                <a:latin typeface="Georgia"/>
                <a:ea typeface="Georgia"/>
                <a:cs typeface="Georgia"/>
                <a:sym typeface="Georgia"/>
              </a:defRPr>
            </a:lvl8pPr>
            <a:lvl9pPr indent="-101600" marL="3886200">
              <a:spcBef>
                <a:spcPts val="400"/>
              </a:spcBef>
              <a:buClr>
                <a:schemeClr val="lt2"/>
              </a:buClr>
              <a:buSzPct val="100000"/>
              <a:buFont typeface="Georgia"/>
              <a:defRPr sz="2000">
                <a:solidFill>
                  <a:schemeClr val="lt2"/>
                </a:solidFill>
                <a:latin typeface="Georgia"/>
                <a:ea typeface="Georgia"/>
                <a:cs typeface="Georgia"/>
                <a:sym typeface="Georgia"/>
              </a:defRPr>
            </a:lvl9pPr>
          </a:lstStyle>
          <a:p/>
        </p:txBody>
      </p:sp>
      <p:sp>
        <p:nvSpPr>
          <p:cNvPr id="7" name="Shape 7"/>
          <p:cNvSpPr/>
          <p:nvPr/>
        </p:nvSpPr>
        <p:spPr>
          <a:xfrm>
            <a:off y="990" x="0"/>
            <a:ext cy="88500" cx="9144000"/>
          </a:xfrm>
          <a:prstGeom prst="rect">
            <a:avLst/>
          </a:prstGeom>
          <a:solidFill>
            <a:schemeClr val="accent2"/>
          </a:solidFill>
          <a:ln>
            <a:noFill/>
          </a:ln>
        </p:spPr>
        <p:txBody>
          <a:bodyPr bIns="45700" rIns="91425" lIns="91425" tIns="45700" anchor="t" anchorCtr="0">
            <a:noAutofit/>
          </a:body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11.jpg" Type="http://schemas.openxmlformats.org/officeDocument/2006/relationships/image" Id="rId3"/><Relationship Target="../media/image13.jpg" Type="http://schemas.openxmlformats.org/officeDocument/2006/relationships/image" Id="rId6"/><Relationship Target="../media/image12.jp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http://youtube.com/v/AWJI4laKwJo" Type="http://schemas.openxmlformats.org/officeDocument/2006/relationships/hyperlink" TargetMode="External" Id="rId4"/><Relationship Target="../media/image08.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10.jpg" Type="http://schemas.openxmlformats.org/officeDocument/2006/relationships/image" Id="rId3"/><Relationship Target="../media/image05.jpg" Type="http://schemas.openxmlformats.org/officeDocument/2006/relationships/image" Id="rId6"/><Relationship Target="../media/image03.jp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ctrTitle"/>
          </p:nvPr>
        </p:nvSpPr>
        <p:spPr>
          <a:xfrm>
            <a:off y="1046558" x="685800"/>
            <a:ext cy="1102500" cx="7772400"/>
          </a:xfrm>
          <a:prstGeom prst="rect">
            <a:avLst/>
          </a:prstGeom>
        </p:spPr>
        <p:txBody>
          <a:bodyPr bIns="91425" rIns="91425" lIns="91425" tIns="91425" anchor="b" anchorCtr="0">
            <a:noAutofit/>
          </a:bodyPr>
          <a:lstStyle/>
          <a:p>
            <a:pPr>
              <a:buNone/>
            </a:pPr>
            <a:r>
              <a:rPr lang="en"/>
              <a:t>Impressionist Artist</a:t>
            </a:r>
          </a:p>
        </p:txBody>
      </p:sp>
      <p:sp>
        <p:nvSpPr>
          <p:cNvPr id="59" name="Shape 59"/>
          <p:cNvSpPr txBox="1"/>
          <p:nvPr>
            <p:ph idx="1" type="subTitle"/>
          </p:nvPr>
        </p:nvSpPr>
        <p:spPr>
          <a:xfrm>
            <a:off y="2182817" x="685800"/>
            <a:ext cy="838799" cx="7772400"/>
          </a:xfrm>
          <a:prstGeom prst="rect">
            <a:avLst/>
          </a:prstGeom>
        </p:spPr>
        <p:txBody>
          <a:bodyPr bIns="91425" rIns="91425" lIns="91425" tIns="91425" anchor="t" anchorCtr="0">
            <a:noAutofit/>
          </a:bodyPr>
          <a:lstStyle/>
          <a:p>
            <a:pPr>
              <a:buNone/>
            </a:pPr>
            <a:r>
              <a:rPr lang="en"/>
              <a:t>Claude Monet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pic>
        <p:nvPicPr>
          <p:cNvPr id="114" name="Shape 114"/>
          <p:cNvPicPr preferRelativeResize="0"/>
          <p:nvPr/>
        </p:nvPicPr>
        <p:blipFill>
          <a:blip r:embed="rId3"/>
          <a:stretch>
            <a:fillRect/>
          </a:stretch>
        </p:blipFill>
        <p:spPr>
          <a:xfrm>
            <a:off y="176074" x="124550"/>
            <a:ext cy="2535576" cx="2524552"/>
          </a:xfrm>
          <a:prstGeom prst="rect">
            <a:avLst/>
          </a:prstGeom>
          <a:noFill/>
          <a:ln>
            <a:noFill/>
          </a:ln>
        </p:spPr>
      </p:pic>
      <p:pic>
        <p:nvPicPr>
          <p:cNvPr id="115" name="Shape 115"/>
          <p:cNvPicPr preferRelativeResize="0"/>
          <p:nvPr/>
        </p:nvPicPr>
        <p:blipFill>
          <a:blip r:embed="rId4"/>
          <a:stretch>
            <a:fillRect/>
          </a:stretch>
        </p:blipFill>
        <p:spPr>
          <a:xfrm>
            <a:off y="1726828" x="2445551"/>
            <a:ext cy="2658271" cx="2137250"/>
          </a:xfrm>
          <a:prstGeom prst="rect">
            <a:avLst/>
          </a:prstGeom>
          <a:noFill/>
          <a:ln>
            <a:noFill/>
          </a:ln>
        </p:spPr>
      </p:pic>
      <p:pic>
        <p:nvPicPr>
          <p:cNvPr id="116" name="Shape 116"/>
          <p:cNvPicPr preferRelativeResize="0"/>
          <p:nvPr/>
        </p:nvPicPr>
        <p:blipFill>
          <a:blip r:embed="rId5"/>
          <a:stretch>
            <a:fillRect/>
          </a:stretch>
        </p:blipFill>
        <p:spPr>
          <a:xfrm>
            <a:off y="1976058" x="6182873"/>
            <a:ext cy="2159816" cx="2699774"/>
          </a:xfrm>
          <a:prstGeom prst="rect">
            <a:avLst/>
          </a:prstGeom>
          <a:noFill/>
          <a:ln>
            <a:noFill/>
          </a:ln>
        </p:spPr>
      </p:pic>
      <p:pic>
        <p:nvPicPr>
          <p:cNvPr id="117" name="Shape 117"/>
          <p:cNvPicPr preferRelativeResize="0"/>
          <p:nvPr/>
        </p:nvPicPr>
        <p:blipFill>
          <a:blip r:embed="rId6"/>
          <a:stretch>
            <a:fillRect/>
          </a:stretch>
        </p:blipFill>
        <p:spPr>
          <a:xfrm>
            <a:off y="176062" x="3960350"/>
            <a:ext cy="2326152" cx="269977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a:hlinkClick r:id="rId4"/>
          </p:cNvPr>
          <p:cNvSpPr/>
          <p:nvPr/>
        </p:nvSpPr>
        <p:spPr>
          <a:xfrm>
            <a:off y="242500" x="1466350"/>
            <a:ext cy="4255250" cx="5673650"/>
          </a:xfrm>
          <a:prstGeom prst="rect">
            <a:avLst/>
          </a:prstGeom>
          <a:blipFill>
            <a:blip r:embed="rId5"/>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Impressionism</a:t>
            </a:r>
          </a:p>
        </p:txBody>
      </p:sp>
      <p:sp>
        <p:nvSpPr>
          <p:cNvPr id="65" name="Shape 65"/>
          <p:cNvSpPr txBox="1"/>
          <p:nvPr>
            <p:ph idx="1" type="body"/>
          </p:nvPr>
        </p:nvSpPr>
        <p:spPr>
          <a:xfrm>
            <a:off y="1200150" x="457200"/>
            <a:ext cy="3266999" cx="8229600"/>
          </a:xfrm>
          <a:prstGeom prst="rect">
            <a:avLst/>
          </a:prstGeom>
        </p:spPr>
        <p:txBody>
          <a:bodyPr bIns="91425" rIns="91425" lIns="91425" tIns="91425" anchor="t" anchorCtr="0">
            <a:noAutofit/>
          </a:bodyPr>
          <a:lstStyle/>
          <a:p>
            <a:pPr rtl="0" lvl="0">
              <a:buNone/>
            </a:pPr>
            <a:r>
              <a:rPr sz="1800" lang="en"/>
              <a:t>Is a 19th century art movement that </a:t>
            </a:r>
          </a:p>
          <a:p>
            <a:pPr rtl="0" lvl="0">
              <a:buNone/>
            </a:pPr>
            <a:r>
              <a:rPr sz="1800" lang="en"/>
              <a:t>originated with a group of Paris-based</a:t>
            </a:r>
          </a:p>
          <a:p>
            <a:pPr rtl="0" lvl="0">
              <a:buNone/>
            </a:pPr>
            <a:r>
              <a:rPr sz="1800" lang="en"/>
              <a:t>artists.  Their style was not well liked until</a:t>
            </a:r>
          </a:p>
          <a:p>
            <a:pPr rtl="0" lvl="0">
              <a:buNone/>
            </a:pPr>
            <a:r>
              <a:rPr sz="1800" lang="en"/>
              <a:t>the 1870’s and 1880’s.  Artists such as</a:t>
            </a:r>
          </a:p>
          <a:p>
            <a:pPr rtl="0" lvl="0">
              <a:buNone/>
            </a:pPr>
            <a:r>
              <a:rPr sz="1800" lang="en"/>
              <a:t>Claude Monet, Paul Cezanne, Camille </a:t>
            </a:r>
          </a:p>
          <a:p>
            <a:pPr rtl="0" lvl="0">
              <a:buNone/>
            </a:pPr>
            <a:r>
              <a:rPr sz="1800" lang="en"/>
              <a:t>Pissarro and Edouard Manet started the </a:t>
            </a:r>
          </a:p>
          <a:p>
            <a:pPr rtl="0" lvl="0">
              <a:buNone/>
            </a:pPr>
            <a:r>
              <a:rPr sz="1800" lang="en"/>
              <a:t>movement.  It soon attracted other artists </a:t>
            </a:r>
          </a:p>
          <a:p>
            <a:pPr rtl="0" lvl="0">
              <a:buNone/>
            </a:pPr>
            <a:r>
              <a:rPr sz="1800" lang="en"/>
              <a:t>such as Sisley, Renoir, and Edgar Degas.</a:t>
            </a:r>
          </a:p>
          <a:p>
            <a:r>
              <a:t/>
            </a:r>
          </a:p>
          <a:p>
            <a:pPr rtl="0" lvl="0">
              <a:buNone/>
            </a:pPr>
            <a:r>
              <a:rPr sz="1200" lang="en"/>
              <a:t>Impressionism was coined after Claude Monet’s painting to the </a:t>
            </a:r>
          </a:p>
          <a:p>
            <a:pPr rtl="0" lvl="0">
              <a:buNone/>
            </a:pPr>
            <a:r>
              <a:rPr sz="1200" lang="en"/>
              <a:t>Right.  Its title is “Impression” painted in 1872.  Critic Louis </a:t>
            </a:r>
          </a:p>
          <a:p>
            <a:pPr rtl="0" lvl="0">
              <a:buNone/>
            </a:pPr>
            <a:r>
              <a:rPr sz="1200" lang="en"/>
              <a:t>LeRoy accidentally coined the phrase during a satirical review </a:t>
            </a:r>
          </a:p>
          <a:p>
            <a:pPr rtl="0" lvl="0">
              <a:buNone/>
            </a:pPr>
            <a:r>
              <a:rPr sz="1200" lang="en"/>
              <a:t>of the art show in which Monet’s painting was displayed.</a:t>
            </a:r>
          </a:p>
        </p:txBody>
      </p:sp>
      <p:pic>
        <p:nvPicPr>
          <p:cNvPr id="66" name="Shape 66"/>
          <p:cNvPicPr preferRelativeResize="0"/>
          <p:nvPr/>
        </p:nvPicPr>
        <p:blipFill>
          <a:blip r:embed="rId3"/>
          <a:stretch>
            <a:fillRect/>
          </a:stretch>
        </p:blipFill>
        <p:spPr>
          <a:xfrm>
            <a:off y="1352500" x="4876800"/>
            <a:ext cy="2962275" cx="3810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Focus: Light and Movement</a:t>
            </a:r>
          </a:p>
        </p:txBody>
      </p:sp>
      <p:sp>
        <p:nvSpPr>
          <p:cNvPr id="72" name="Shape 72"/>
          <p:cNvSpPr txBox="1"/>
          <p:nvPr>
            <p:ph idx="1" type="body"/>
          </p:nvPr>
        </p:nvSpPr>
        <p:spPr>
          <a:xfrm>
            <a:off y="1200150" x="457200"/>
            <a:ext cy="3266999" cx="8229600"/>
          </a:xfrm>
          <a:prstGeom prst="rect">
            <a:avLst/>
          </a:prstGeom>
        </p:spPr>
        <p:txBody>
          <a:bodyPr bIns="91425" rIns="91425" lIns="91425" tIns="91425" anchor="t" anchorCtr="0">
            <a:noAutofit/>
          </a:bodyPr>
          <a:lstStyle/>
          <a:p>
            <a:pPr rtl="0" lvl="0">
              <a:buNone/>
            </a:pPr>
            <a:r>
              <a:rPr sz="1800" lang="en"/>
              <a:t>Artists began focussing on light and how natural light (the Sun) changed throughout the day and year.  Painting in series such as “Haystacks” and “Water Lilies” allowed artists a chance to capture realistic qualities of a single item or area in much different ways.</a:t>
            </a:r>
          </a:p>
          <a:p>
            <a:r>
              <a:t/>
            </a:r>
          </a:p>
          <a:p>
            <a:pPr>
              <a:buNone/>
            </a:pPr>
            <a:r>
              <a:rPr sz="1800" lang="en"/>
              <a:t>In the painting “Impression”, which accidentally coined the term in which this style of painting was named, Monet captured the sun in a realistic way that only humans can see...Lets see how it works!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sz="1400" lang="en"/>
              <a:t>What’s the “brightest” area on this painting?  Be ready to support your answer with a reason!!</a:t>
            </a:r>
          </a:p>
        </p:txBody>
      </p:sp>
      <p:pic>
        <p:nvPicPr>
          <p:cNvPr id="78" name="Shape 78"/>
          <p:cNvPicPr preferRelativeResize="0"/>
          <p:nvPr/>
        </p:nvPicPr>
        <p:blipFill>
          <a:blip r:embed="rId3"/>
          <a:stretch>
            <a:fillRect/>
          </a:stretch>
        </p:blipFill>
        <p:spPr>
          <a:xfrm>
            <a:off y="838125" x="2342262"/>
            <a:ext cy="3467250" cx="44594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sz="1800" lang="en"/>
              <a:t>Can you see the sun now??  Why can we see it so well in the color painting but not at all in the black and white version???</a:t>
            </a:r>
          </a:p>
        </p:txBody>
      </p:sp>
      <p:pic>
        <p:nvPicPr>
          <p:cNvPr id="84" name="Shape 84"/>
          <p:cNvPicPr preferRelativeResize="0"/>
          <p:nvPr/>
        </p:nvPicPr>
        <p:blipFill>
          <a:blip r:embed="rId3"/>
          <a:stretch>
            <a:fillRect/>
          </a:stretch>
        </p:blipFill>
        <p:spPr>
          <a:xfrm>
            <a:off y="1063375" x="2355862"/>
            <a:ext cy="3409450" cx="44322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Impressionist Technique</a:t>
            </a:r>
          </a:p>
        </p:txBody>
      </p:sp>
      <p:sp>
        <p:nvSpPr>
          <p:cNvPr id="90" name="Shape 90"/>
          <p:cNvSpPr txBox="1"/>
          <p:nvPr>
            <p:ph idx="1" type="body"/>
          </p:nvPr>
        </p:nvSpPr>
        <p:spPr>
          <a:xfrm>
            <a:off y="1200150" x="457200"/>
            <a:ext cy="3266999" cx="8229600"/>
          </a:xfrm>
          <a:prstGeom prst="rect">
            <a:avLst/>
          </a:prstGeom>
        </p:spPr>
        <p:txBody>
          <a:bodyPr bIns="91425" rIns="91425" lIns="91425" tIns="91425" anchor="t" anchorCtr="0">
            <a:noAutofit/>
          </a:bodyPr>
          <a:lstStyle/>
          <a:p>
            <a:pPr rtl="0" lvl="0">
              <a:buNone/>
            </a:pPr>
            <a:r>
              <a:rPr sz="1400" lang="en" i="1"/>
              <a:t>To understand how this type of painting was created, you have to understand that this style of  modern painting began with a new invention.  During the mid 19th Century, pre-mixed paints were created.  These paints came in metal tubes (much like toothpaste today) that allowed artists to travel with their paints inside and outside.  Before this invention, artists made their own paints by mixing dry pigments and powders with linseed oil and storing them in animal bladders!</a:t>
            </a:r>
          </a:p>
          <a:p>
            <a:r>
              <a:t/>
            </a:r>
          </a:p>
          <a:p>
            <a:pPr rtl="0" lvl="0" indent="-317500" marL="457200">
              <a:buClr>
                <a:schemeClr val="lt2"/>
              </a:buClr>
              <a:buSzPct val="166666"/>
              <a:buFont typeface="Arial"/>
              <a:buChar char="•"/>
            </a:pPr>
            <a:r>
              <a:rPr sz="1400" lang="en"/>
              <a:t>Short thick strokes of paint capture the “essence” of subjects, rather than the details.  The paint was applied“impasto” meaning the paint is very thick.  It often leaves ridges when dried and allows the viewer to see brush strokes from the actual painting process.</a:t>
            </a:r>
          </a:p>
          <a:p>
            <a:pPr rtl="0" lvl="0" indent="-317500" marL="457200">
              <a:buClr>
                <a:schemeClr val="lt2"/>
              </a:buClr>
              <a:buSzPct val="166666"/>
              <a:buFont typeface="Arial"/>
              <a:buChar char="•"/>
            </a:pPr>
            <a:r>
              <a:rPr sz="1400" lang="en"/>
              <a:t>Colors are applied side by side.  Optical mixing of the paints occurs in the viewers eyes.</a:t>
            </a:r>
          </a:p>
          <a:p>
            <a:pPr rtl="0" lvl="0" indent="-317500" marL="457200">
              <a:buClr>
                <a:schemeClr val="lt2"/>
              </a:buClr>
              <a:buSzPct val="166666"/>
              <a:buFont typeface="Arial"/>
              <a:buChar char="•"/>
            </a:pPr>
            <a:r>
              <a:rPr sz="1400" lang="en"/>
              <a:t>Grays and dark tones are created by mixing Complementary Colors…pure impressionism avoids the use of black!</a:t>
            </a:r>
          </a:p>
          <a:p>
            <a:pPr rtl="0" lvl="0" indent="-317500" marL="457200">
              <a:buClr>
                <a:schemeClr val="lt2"/>
              </a:buClr>
              <a:buSzPct val="166666"/>
              <a:buFont typeface="Arial"/>
              <a:buChar char="•"/>
            </a:pPr>
            <a:r>
              <a:rPr sz="1400" lang="en"/>
              <a:t>Close attention is paid to light reflecting from object to another object.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a:off y="205978" x="457200"/>
            <a:ext cy="857400" cx="8229600"/>
          </a:xfrm>
          <a:prstGeom prst="rect">
            <a:avLst/>
          </a:prstGeom>
        </p:spPr>
        <p:txBody>
          <a:bodyPr bIns="91425" rIns="91425" lIns="91425" tIns="91425" anchor="ctr" anchorCtr="0">
            <a:noAutofit/>
          </a:bodyPr>
          <a:lstStyle/>
          <a:p>
            <a:pPr>
              <a:buNone/>
            </a:pPr>
            <a:r>
              <a:rPr lang="en"/>
              <a:t>Lets see some of Monet’s work!</a:t>
            </a:r>
          </a:p>
        </p:txBody>
      </p:sp>
      <p:pic>
        <p:nvPicPr>
          <p:cNvPr id="96" name="Shape 96"/>
          <p:cNvPicPr preferRelativeResize="0"/>
          <p:nvPr/>
        </p:nvPicPr>
        <p:blipFill>
          <a:blip r:embed="rId3"/>
          <a:stretch>
            <a:fillRect/>
          </a:stretch>
        </p:blipFill>
        <p:spPr>
          <a:xfrm>
            <a:off y="1063375" x="2180837"/>
            <a:ext cy="3400125" cx="47823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pic>
        <p:nvPicPr>
          <p:cNvPr id="101" name="Shape 101"/>
          <p:cNvPicPr preferRelativeResize="0"/>
          <p:nvPr/>
        </p:nvPicPr>
        <p:blipFill>
          <a:blip r:embed="rId3"/>
          <a:stretch>
            <a:fillRect/>
          </a:stretch>
        </p:blipFill>
        <p:spPr>
          <a:xfrm>
            <a:off y="249100" x="1933939"/>
            <a:ext cy="4181775" cx="527612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pic>
        <p:nvPicPr>
          <p:cNvPr id="106" name="Shape 106"/>
          <p:cNvPicPr preferRelativeResize="0"/>
          <p:nvPr/>
        </p:nvPicPr>
        <p:blipFill>
          <a:blip r:embed="rId3"/>
          <a:stretch>
            <a:fillRect/>
          </a:stretch>
        </p:blipFill>
        <p:spPr>
          <a:xfrm>
            <a:off y="124550" x="741600"/>
            <a:ext cy="1931899" cx="3540951"/>
          </a:xfrm>
          <a:prstGeom prst="rect">
            <a:avLst/>
          </a:prstGeom>
          <a:noFill/>
          <a:ln>
            <a:noFill/>
          </a:ln>
        </p:spPr>
      </p:pic>
      <p:pic>
        <p:nvPicPr>
          <p:cNvPr id="107" name="Shape 107"/>
          <p:cNvPicPr preferRelativeResize="0"/>
          <p:nvPr/>
        </p:nvPicPr>
        <p:blipFill>
          <a:blip r:embed="rId4"/>
          <a:stretch>
            <a:fillRect/>
          </a:stretch>
        </p:blipFill>
        <p:spPr>
          <a:xfrm>
            <a:off y="124549" x="4736825"/>
            <a:ext cy="1931900" cx="3464223"/>
          </a:xfrm>
          <a:prstGeom prst="rect">
            <a:avLst/>
          </a:prstGeom>
          <a:noFill/>
          <a:ln>
            <a:noFill/>
          </a:ln>
        </p:spPr>
      </p:pic>
      <p:pic>
        <p:nvPicPr>
          <p:cNvPr id="108" name="Shape 108"/>
          <p:cNvPicPr preferRelativeResize="0"/>
          <p:nvPr/>
        </p:nvPicPr>
        <p:blipFill>
          <a:blip r:embed="rId5"/>
          <a:stretch>
            <a:fillRect/>
          </a:stretch>
        </p:blipFill>
        <p:spPr>
          <a:xfrm>
            <a:off y="2256525" x="741600"/>
            <a:ext cy="2273149" cx="3540950"/>
          </a:xfrm>
          <a:prstGeom prst="rect">
            <a:avLst/>
          </a:prstGeom>
          <a:noFill/>
          <a:ln>
            <a:noFill/>
          </a:ln>
        </p:spPr>
      </p:pic>
      <p:pic>
        <p:nvPicPr>
          <p:cNvPr id="109" name="Shape 109"/>
          <p:cNvPicPr preferRelativeResize="0"/>
          <p:nvPr/>
        </p:nvPicPr>
        <p:blipFill>
          <a:blip r:embed="rId6"/>
          <a:stretch>
            <a:fillRect/>
          </a:stretch>
        </p:blipFill>
        <p:spPr>
          <a:xfrm>
            <a:off y="2256525" x="4736825"/>
            <a:ext cy="2273150" cx="34642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