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17.xml" Type="http://schemas.openxmlformats.org/officeDocument/2006/relationships/slide" Id="rId22"/><Relationship Target="theme/theme1.xml" Type="http://schemas.openxmlformats.org/officeDocument/2006/relationships/theme" Id="rId1"/><Relationship Target="slides/slide8.xml" Type="http://schemas.openxmlformats.org/officeDocument/2006/relationships/slide" Id="rId13"/><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0" name="Shape 80"/>
        <p:cNvGrpSpPr/>
        <p:nvPr/>
      </p:nvGrpSpPr>
      <p:grpSpPr>
        <a:xfrm>
          <a:off y="0" x="0"/>
          <a:ext cy="0" cx="0"/>
          <a:chOff y="0" x="0"/>
          <a:chExt cy="0" cx="0"/>
        </a:xfrm>
      </p:grpSpPr>
      <p:sp>
        <p:nvSpPr>
          <p:cNvPr id="81" name="Shape 8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2" name="Shape 8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9" name="Shape 8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4" name="Shape 94"/>
        <p:cNvGrpSpPr/>
        <p:nvPr/>
      </p:nvGrpSpPr>
      <p:grpSpPr>
        <a:xfrm>
          <a:off y="0" x="0"/>
          <a:ext cy="0" cx="0"/>
          <a:chOff y="0" x="0"/>
          <a:chExt cy="0" cx="0"/>
        </a:xfrm>
      </p:grpSpPr>
      <p:sp>
        <p:nvSpPr>
          <p:cNvPr id="95" name="Shape 9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6" name="Shape 9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6" name="Shape 10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3" name="Shape 11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7" name="Shape 117"/>
        <p:cNvGrpSpPr/>
        <p:nvPr/>
      </p:nvGrpSpPr>
      <p:grpSpPr>
        <a:xfrm>
          <a:off y="0" x="0"/>
          <a:ext cy="0" cx="0"/>
          <a:chOff y="0" x="0"/>
          <a:chExt cy="0" cx="0"/>
        </a:xfrm>
      </p:grpSpPr>
      <p:sp>
        <p:nvSpPr>
          <p:cNvPr id="118" name="Shape 11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9" name="Shape 11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5" name="Shape 12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3" name="Shape 3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 name="Shape 39"/>
        <p:cNvGrpSpPr/>
        <p:nvPr/>
      </p:nvGrpSpPr>
      <p:grpSpPr>
        <a:xfrm>
          <a:off y="0" x="0"/>
          <a:ext cy="0" cx="0"/>
          <a:chOff y="0" x="0"/>
          <a:chExt cy="0" cx="0"/>
        </a:xfrm>
      </p:grpSpPr>
      <p:sp>
        <p:nvSpPr>
          <p:cNvPr id="40" name="Shape 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1" name="Shape 4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 name="Shape 46"/>
        <p:cNvGrpSpPr/>
        <p:nvPr/>
      </p:nvGrpSpPr>
      <p:grpSpPr>
        <a:xfrm>
          <a:off y="0" x="0"/>
          <a:ext cy="0" cx="0"/>
          <a:chOff y="0" x="0"/>
          <a:chExt cy="0" cx="0"/>
        </a:xfrm>
      </p:grpSpPr>
      <p:sp>
        <p:nvSpPr>
          <p:cNvPr id="47" name="Shape 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8" name="Shape 4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 name="Shape 53"/>
        <p:cNvGrpSpPr/>
        <p:nvPr/>
      </p:nvGrpSpPr>
      <p:grpSpPr>
        <a:xfrm>
          <a:off y="0" x="0"/>
          <a:ext cy="0" cx="0"/>
          <a:chOff y="0" x="0"/>
          <a:chExt cy="0" cx="0"/>
        </a:xfrm>
      </p:grpSpPr>
      <p:sp>
        <p:nvSpPr>
          <p:cNvPr id="54" name="Shape 5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5" name="Shape 5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 name="Shape 58"/>
        <p:cNvGrpSpPr/>
        <p:nvPr/>
      </p:nvGrpSpPr>
      <p:grpSpPr>
        <a:xfrm>
          <a:off y="0" x="0"/>
          <a:ext cy="0" cx="0"/>
          <a:chOff y="0" x="0"/>
          <a:chExt cy="0" cx="0"/>
        </a:xfrm>
      </p:grpSpPr>
      <p:sp>
        <p:nvSpPr>
          <p:cNvPr id="59" name="Shape 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0" name="Shape 6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 name="Shape 65"/>
        <p:cNvGrpSpPr/>
        <p:nvPr/>
      </p:nvGrpSpPr>
      <p:grpSpPr>
        <a:xfrm>
          <a:off y="0" x="0"/>
          <a:ext cy="0" cx="0"/>
          <a:chOff y="0" x="0"/>
          <a:chExt cy="0" cx="0"/>
        </a:xfrm>
      </p:grpSpPr>
      <p:sp>
        <p:nvSpPr>
          <p:cNvPr id="66" name="Shape 6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7" name="Shape 6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 name="Shape 70"/>
        <p:cNvGrpSpPr/>
        <p:nvPr/>
      </p:nvGrpSpPr>
      <p:grpSpPr>
        <a:xfrm>
          <a:off y="0" x="0"/>
          <a:ext cy="0" cx="0"/>
          <a:chOff y="0" x="0"/>
          <a:chExt cy="0" cx="0"/>
        </a:xfrm>
      </p:grpSpPr>
      <p:sp>
        <p:nvSpPr>
          <p:cNvPr id="71" name="Shape 7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2" name="Shape 7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5" name="Shape 75"/>
        <p:cNvGrpSpPr/>
        <p:nvPr/>
      </p:nvGrpSpPr>
      <p:grpSpPr>
        <a:xfrm>
          <a:off y="0" x="0"/>
          <a:ext cy="0" cx="0"/>
          <a:chOff y="0" x="0"/>
          <a:chExt cy="0" cx="0"/>
        </a:xfrm>
      </p:grpSpPr>
      <p:sp>
        <p:nvSpPr>
          <p:cNvPr id="76" name="Shape 7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7" name="Shape 7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idx="1" type="subTitle"/>
          </p:nvPr>
        </p:nvSpPr>
        <p:spPr>
          <a:xfrm>
            <a:off y="3786737" x="685800"/>
            <a:ext cy="1046400" cx="7772400"/>
          </a:xfrm>
          <a:prstGeom prst="rect">
            <a:avLst/>
          </a:prstGeom>
          <a:noFill/>
          <a:ln>
            <a:noFill/>
          </a:ln>
        </p:spPr>
        <p:txBody>
          <a:bodyPr bIns="91425" rIns="91425" lIns="91425" tIns="91425" anchor="t" anchorCtr="0"/>
          <a:lstStyle>
            <a:lvl1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1pPr>
            <a:lvl2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2pPr>
            <a:lvl3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3pPr>
            <a:lvl4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4pPr>
            <a:lvl5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5pPr>
            <a:lvl6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6pPr>
            <a:lvl7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7pPr>
            <a:lvl8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8pPr>
            <a:lvl9pPr algn="ctr" rtl="0" indent="190500" marL="0">
              <a:lnSpc>
                <a:spcPct val="100000"/>
              </a:lnSpc>
              <a:spcBef>
                <a:spcPts val="0"/>
              </a:spcBef>
              <a:spcAft>
                <a:spcPts val="0"/>
              </a:spcAft>
              <a:buClr>
                <a:schemeClr val="lt2"/>
              </a:buClr>
              <a:buSzPct val="100000"/>
              <a:buFont typeface="Arial"/>
              <a:buNone/>
              <a:defRPr strike="noStrike" u="none" b="0" cap="none" baseline="0" sz="3000" i="0">
                <a:solidFill>
                  <a:schemeClr val="lt2"/>
                </a:solidFill>
                <a:latin typeface="Arial"/>
                <a:ea typeface="Arial"/>
                <a:cs typeface="Arial"/>
                <a:sym typeface="Arial"/>
              </a:defRPr>
            </a:lvl9pPr>
          </a:lstStyle>
          <a:p/>
        </p:txBody>
      </p:sp>
      <p:sp>
        <p:nvSpPr>
          <p:cNvPr id="9" name="Shape 9"/>
          <p:cNvSpPr txBox="1"/>
          <p:nvPr>
            <p:ph type="ctrTitle"/>
          </p:nvPr>
        </p:nvSpPr>
        <p:spPr>
          <a:xfrm>
            <a:off y="2111123" x="685800"/>
            <a:ext cy="1546500" cx="7772400"/>
          </a:xfrm>
          <a:prstGeom prst="rect">
            <a:avLst/>
          </a:prstGeom>
          <a:noFill/>
          <a:ln>
            <a:noFill/>
          </a:ln>
        </p:spPr>
        <p:txBody>
          <a:bodyPr bIns="91425" rIns="91425" lIns="91425" tIns="91425" anchor="b" anchorCtr="0"/>
          <a:lstStyle>
            <a:lvl1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1pPr>
            <a:lvl2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2pPr>
            <a:lvl3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3pPr>
            <a:lvl4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4pPr>
            <a:lvl5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5pPr>
            <a:lvl6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6pPr>
            <a:lvl7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7pPr>
            <a:lvl8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8pPr>
            <a:lvl9pPr algn="ctr"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
        <p:nvSpPr>
          <p:cNvPr id="12" name="Shape 12"/>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
        <p:nvSpPr>
          <p:cNvPr id="15" name="Shape 15"/>
          <p:cNvSpPr txBox="1"/>
          <p:nvPr>
            <p:ph idx="1" type="body"/>
          </p:nvPr>
        </p:nvSpPr>
        <p:spPr>
          <a:xfrm>
            <a:off y="1600200" x="457200"/>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16" name="Shape 16"/>
          <p:cNvSpPr txBox="1"/>
          <p:nvPr>
            <p:ph idx="2" type="body"/>
          </p:nvPr>
        </p:nvSpPr>
        <p:spPr>
          <a:xfrm>
            <a:off y="1600200" x="4692273"/>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5875078" x="457200"/>
            <a:ext cy="692700" cx="8229600"/>
          </a:xfrm>
          <a:prstGeom prst="rect">
            <a:avLst/>
          </a:prstGeom>
          <a:noFill/>
          <a:ln>
            <a:noFill/>
          </a:ln>
        </p:spPr>
        <p:txBody>
          <a:bodyPr bIns="91425" rIns="91425" lIns="91425" tIns="91425" anchor="t" anchorCtr="0"/>
          <a:lstStyle>
            <a:lvl1pPr algn="ctr" rtl="0" indent="-285750" marL="285750">
              <a:lnSpc>
                <a:spcPct val="100000"/>
              </a:lnSpc>
              <a:spcBef>
                <a:spcPts val="0"/>
              </a:spcBef>
              <a:spcAft>
                <a:spcPts val="0"/>
              </a:spcAft>
              <a:buClr>
                <a:schemeClr val="lt1"/>
              </a:buClr>
              <a:buSzPct val="166666"/>
              <a:buFont typeface="Arial"/>
              <a:buChar char="•"/>
              <a:defRPr sz="1800">
                <a:solidFill>
                  <a:schemeClr val="lt1"/>
                </a:solidFill>
              </a:defRPr>
            </a:lvl1pPr>
            <a:lvl2pPr algn="ctr" rtl="0" indent="-285750" marL="285750">
              <a:lnSpc>
                <a:spcPct val="100000"/>
              </a:lnSpc>
              <a:spcBef>
                <a:spcPts val="0"/>
              </a:spcBef>
              <a:spcAft>
                <a:spcPts val="0"/>
              </a:spcAft>
              <a:buClr>
                <a:schemeClr val="lt1"/>
              </a:buClr>
              <a:buSzPct val="100000"/>
              <a:buFont typeface="Courier New"/>
              <a:buChar char="o"/>
              <a:defRPr sz="1800">
                <a:solidFill>
                  <a:schemeClr val="lt1"/>
                </a:solidFill>
              </a:defRPr>
            </a:lvl2pPr>
            <a:lvl3pPr algn="ctr" rtl="0" indent="-285750" marL="285750">
              <a:lnSpc>
                <a:spcPct val="100000"/>
              </a:lnSpc>
              <a:spcBef>
                <a:spcPts val="0"/>
              </a:spcBef>
              <a:spcAft>
                <a:spcPts val="0"/>
              </a:spcAft>
              <a:buClr>
                <a:schemeClr val="lt1"/>
              </a:buClr>
              <a:buSzPct val="100000"/>
              <a:buFont typeface="Wingdings"/>
              <a:buChar char="§"/>
              <a:defRPr sz="1800">
                <a:solidFill>
                  <a:schemeClr val="lt1"/>
                </a:solidFill>
              </a:defRPr>
            </a:lvl3pPr>
            <a:lvl4pPr algn="ctr" rtl="0" indent="-285750" marL="285750">
              <a:lnSpc>
                <a:spcPct val="100000"/>
              </a:lnSpc>
              <a:spcBef>
                <a:spcPts val="0"/>
              </a:spcBef>
              <a:spcAft>
                <a:spcPts val="0"/>
              </a:spcAft>
              <a:buClr>
                <a:schemeClr val="lt1"/>
              </a:buClr>
              <a:buSzPct val="166666"/>
              <a:buFont typeface="Arial"/>
              <a:buChar char="•"/>
              <a:defRPr sz="1800">
                <a:solidFill>
                  <a:schemeClr val="lt1"/>
                </a:solidFill>
              </a:defRPr>
            </a:lvl4pPr>
            <a:lvl5pPr algn="ctr" rtl="0" indent="-285750" marL="285750">
              <a:lnSpc>
                <a:spcPct val="100000"/>
              </a:lnSpc>
              <a:spcBef>
                <a:spcPts val="0"/>
              </a:spcBef>
              <a:spcAft>
                <a:spcPts val="0"/>
              </a:spcAft>
              <a:buClr>
                <a:schemeClr val="lt1"/>
              </a:buClr>
              <a:buSzPct val="100000"/>
              <a:buFont typeface="Courier New"/>
              <a:buChar char="o"/>
              <a:defRPr sz="1800">
                <a:solidFill>
                  <a:schemeClr val="lt1"/>
                </a:solidFill>
              </a:defRPr>
            </a:lvl5pPr>
            <a:lvl6pPr algn="ctr" rtl="0" indent="-285750" marL="285750">
              <a:lnSpc>
                <a:spcPct val="100000"/>
              </a:lnSpc>
              <a:spcBef>
                <a:spcPts val="0"/>
              </a:spcBef>
              <a:spcAft>
                <a:spcPts val="0"/>
              </a:spcAft>
              <a:buClr>
                <a:schemeClr val="lt1"/>
              </a:buClr>
              <a:buSzPct val="100000"/>
              <a:buFont typeface="Wingdings"/>
              <a:buChar char="§"/>
              <a:defRPr sz="1800">
                <a:solidFill>
                  <a:schemeClr val="lt1"/>
                </a:solidFill>
              </a:defRPr>
            </a:lvl6pPr>
            <a:lvl7pPr algn="ctr" rtl="0" indent="-285750" marL="285750">
              <a:lnSpc>
                <a:spcPct val="100000"/>
              </a:lnSpc>
              <a:spcBef>
                <a:spcPts val="0"/>
              </a:spcBef>
              <a:spcAft>
                <a:spcPts val="0"/>
              </a:spcAft>
              <a:buClr>
                <a:schemeClr val="lt1"/>
              </a:buClr>
              <a:buSzPct val="166666"/>
              <a:buFont typeface="Arial"/>
              <a:buChar char="•"/>
              <a:defRPr sz="1800">
                <a:solidFill>
                  <a:schemeClr val="lt1"/>
                </a:solidFill>
              </a:defRPr>
            </a:lvl7pPr>
            <a:lvl8pPr algn="ctr" rtl="0" indent="-285750" marL="285750">
              <a:lnSpc>
                <a:spcPct val="100000"/>
              </a:lnSpc>
              <a:spcBef>
                <a:spcPts val="0"/>
              </a:spcBef>
              <a:spcAft>
                <a:spcPts val="0"/>
              </a:spcAft>
              <a:buClr>
                <a:schemeClr val="lt1"/>
              </a:buClr>
              <a:buSzPct val="100000"/>
              <a:buFont typeface="Courier New"/>
              <a:buChar char="o"/>
              <a:defRPr sz="1800">
                <a:solidFill>
                  <a:schemeClr val="lt1"/>
                </a:solidFill>
              </a:defRPr>
            </a:lvl8pPr>
            <a:lvl9pPr algn="ctr" rtl="0" indent="-285750" marL="285750">
              <a:lnSpc>
                <a:spcPct val="100000"/>
              </a:lnSpc>
              <a:spcBef>
                <a:spcPts val="0"/>
              </a:spcBef>
              <a:spcAft>
                <a:spcPts val="0"/>
              </a:spcAft>
              <a:buClr>
                <a:schemeClr val="lt1"/>
              </a:buClr>
              <a:buSzPct val="100000"/>
              <a:buFont typeface="Wingdings"/>
              <a:buChar char="§"/>
              <a:defRPr sz="1800">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1pPr>
            <a:lvl2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2pPr>
            <a:lvl3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3pPr>
            <a:lvl4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4pPr>
            <a:lvl5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5pPr>
            <a:lvl6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6pPr>
            <a:lvl7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7pPr>
            <a:lvl8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8pPr>
            <a:lvl9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lgn="l" rtl="0" indent="-342900" marL="342900">
              <a:spcBef>
                <a:spcPts val="600"/>
              </a:spcBef>
              <a:buClr>
                <a:schemeClr val="lt1"/>
              </a:buClr>
              <a:buSzPct val="166666"/>
              <a:buFont typeface="Arial"/>
              <a:buChar char="•"/>
              <a:defRPr strike="noStrike" u="none" b="0" cap="none" baseline="0" sz="3000" i="0">
                <a:solidFill>
                  <a:schemeClr val="lt1"/>
                </a:solidFill>
                <a:latin typeface="Arial"/>
                <a:ea typeface="Arial"/>
                <a:cs typeface="Arial"/>
                <a:sym typeface="Arial"/>
              </a:defRPr>
            </a:lvl1pPr>
            <a:lvl2pPr algn="l" rtl="0" indent="-285750" marL="742950">
              <a:spcBef>
                <a:spcPts val="480"/>
              </a:spcBef>
              <a:buClr>
                <a:schemeClr val="lt1"/>
              </a:buClr>
              <a:buSzPct val="100000"/>
              <a:buFont typeface="Courier New"/>
              <a:buChar char="o"/>
              <a:defRPr strike="noStrike" u="none" b="0" cap="none" baseline="0" sz="2400" i="0">
                <a:solidFill>
                  <a:schemeClr val="lt1"/>
                </a:solidFill>
                <a:latin typeface="Arial"/>
                <a:ea typeface="Arial"/>
                <a:cs typeface="Arial"/>
                <a:sym typeface="Arial"/>
              </a:defRPr>
            </a:lvl2pPr>
            <a:lvl3pPr algn="l" rtl="0" indent="-228600" marL="1143000">
              <a:spcBef>
                <a:spcPts val="480"/>
              </a:spcBef>
              <a:buClr>
                <a:schemeClr val="lt1"/>
              </a:buClr>
              <a:buSzPct val="100000"/>
              <a:buFont typeface="Wingdings"/>
              <a:buChar char="§"/>
              <a:defRPr strike="noStrike" u="none" b="0" cap="none" baseline="0" sz="2400" i="0">
                <a:solidFill>
                  <a:schemeClr val="lt1"/>
                </a:solidFill>
                <a:latin typeface="Arial"/>
                <a:ea typeface="Arial"/>
                <a:cs typeface="Arial"/>
                <a:sym typeface="Arial"/>
              </a:defRPr>
            </a:lvl3pPr>
            <a:lvl4pPr algn="l" rtl="0" indent="-228600" marL="1600200">
              <a:spcBef>
                <a:spcPts val="360"/>
              </a:spcBef>
              <a:buClr>
                <a:schemeClr val="lt1"/>
              </a:buClr>
              <a:buSzPct val="166666"/>
              <a:buFont typeface="Arial"/>
              <a:buChar char="•"/>
              <a:defRPr strike="noStrike" u="none" b="0" cap="none" baseline="0" sz="1800" i="0">
                <a:solidFill>
                  <a:schemeClr val="lt1"/>
                </a:solidFill>
                <a:latin typeface="Arial"/>
                <a:ea typeface="Arial"/>
                <a:cs typeface="Arial"/>
                <a:sym typeface="Arial"/>
              </a:defRPr>
            </a:lvl4pPr>
            <a:lvl5pPr algn="l" rtl="0" indent="-228600" marL="2057400">
              <a:spcBef>
                <a:spcPts val="360"/>
              </a:spcBef>
              <a:buClr>
                <a:schemeClr val="lt1"/>
              </a:buClr>
              <a:buSzPct val="100000"/>
              <a:buFont typeface="Courier New"/>
              <a:buChar char="o"/>
              <a:defRPr strike="noStrike" u="none" b="0" cap="none" baseline="0" sz="1800" i="0">
                <a:solidFill>
                  <a:schemeClr val="lt1"/>
                </a:solidFill>
                <a:latin typeface="Arial"/>
                <a:ea typeface="Arial"/>
                <a:cs typeface="Arial"/>
                <a:sym typeface="Arial"/>
              </a:defRPr>
            </a:lvl5pPr>
            <a:lvl6pPr algn="l" rtl="0" indent="-228600" marL="2514600">
              <a:spcBef>
                <a:spcPts val="360"/>
              </a:spcBef>
              <a:buClr>
                <a:schemeClr val="lt1"/>
              </a:buClr>
              <a:buSzPct val="100000"/>
              <a:buFont typeface="Wingdings"/>
              <a:buChar char="§"/>
              <a:defRPr strike="noStrike" u="none" b="0" cap="none" baseline="0" sz="1800" i="0">
                <a:solidFill>
                  <a:schemeClr val="lt1"/>
                </a:solidFill>
                <a:latin typeface="Arial"/>
                <a:ea typeface="Arial"/>
                <a:cs typeface="Arial"/>
                <a:sym typeface="Arial"/>
              </a:defRPr>
            </a:lvl6pPr>
            <a:lvl7pPr algn="l" rtl="0" indent="-228600" marL="2971800">
              <a:spcBef>
                <a:spcPts val="360"/>
              </a:spcBef>
              <a:buClr>
                <a:schemeClr val="lt1"/>
              </a:buClr>
              <a:buSzPct val="166666"/>
              <a:buFont typeface="Arial"/>
              <a:buChar char="•"/>
              <a:defRPr strike="noStrike" u="none" b="0" cap="none" baseline="0" sz="1800" i="0">
                <a:solidFill>
                  <a:schemeClr val="lt1"/>
                </a:solidFill>
                <a:latin typeface="Arial"/>
                <a:ea typeface="Arial"/>
                <a:cs typeface="Arial"/>
                <a:sym typeface="Arial"/>
              </a:defRPr>
            </a:lvl7pPr>
            <a:lvl8pPr algn="l" rtl="0" indent="-228600" marL="3429000">
              <a:spcBef>
                <a:spcPts val="360"/>
              </a:spcBef>
              <a:buClr>
                <a:schemeClr val="lt1"/>
              </a:buClr>
              <a:buSzPct val="100000"/>
              <a:buFont typeface="Courier New"/>
              <a:buChar char="o"/>
              <a:defRPr strike="noStrike" u="none" b="0" cap="none" baseline="0" sz="1800" i="0">
                <a:solidFill>
                  <a:schemeClr val="lt1"/>
                </a:solidFill>
                <a:latin typeface="Arial"/>
                <a:ea typeface="Arial"/>
                <a:cs typeface="Arial"/>
                <a:sym typeface="Arial"/>
              </a:defRPr>
            </a:lvl8pPr>
            <a:lvl9pPr algn="l" rtl="0" indent="-228600" marL="3886200">
              <a:spcBef>
                <a:spcPts val="360"/>
              </a:spcBef>
              <a:buClr>
                <a:schemeClr val="lt1"/>
              </a:buClr>
              <a:buSzPct val="100000"/>
              <a:buFont typeface="Wingdings"/>
              <a:buChar char="§"/>
              <a:defRPr strike="noStrike" u="none" b="0" cap="none" baseline="0" sz="1800" i="0">
                <a:solidFill>
                  <a:schemeClr val="lt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6.xml" Type="http://schemas.openxmlformats.org/officeDocument/2006/relationships/slideLayout" Id="rId1"/><Relationship Target="../media/image14.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2.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6.xml" Type="http://schemas.openxmlformats.org/officeDocument/2006/relationships/slideLayout" Id="rId1"/><Relationship Target="../media/image09.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6.xml" Type="http://schemas.openxmlformats.org/officeDocument/2006/relationships/slideLayout" Id="rId1"/><Relationship Target="../media/image13.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3.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4.xml" Type="http://schemas.openxmlformats.org/officeDocument/2006/relationships/slideLayout" Id="rId1"/><Relationship Target="../media/image11.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4.xml" Type="http://schemas.openxmlformats.org/officeDocument/2006/relationships/slideLayout" Id="rId1"/><Relationship Target="http://youtube.com/v/XSVQqJo0Pmk" Type="http://schemas.openxmlformats.org/officeDocument/2006/relationships/hyperlink" TargetMode="External" Id="rId4"/><Relationship Target="../media/image10.jp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4"/><Relationship Target="../media/image07.gif"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6.xml" Type="http://schemas.openxmlformats.org/officeDocument/2006/relationships/slideLayout" Id="rId1"/><Relationship Target="../media/image08.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6.xml" Type="http://schemas.openxmlformats.org/officeDocument/2006/relationships/slideLayout" Id="rId1"/><Relationship Target="../media/image02.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6.xml" Type="http://schemas.openxmlformats.org/officeDocument/2006/relationships/slideLayout" Id="rId1"/><Relationship Target="../media/image04.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2111123" x="685800"/>
            <a:ext cy="1546474" cx="7772400"/>
          </a:xfrm>
          <a:prstGeom prst="rect">
            <a:avLst/>
          </a:prstGeom>
        </p:spPr>
        <p:txBody>
          <a:bodyPr bIns="91425" rIns="91425" lIns="91425" tIns="91425" anchor="b" anchorCtr="0">
            <a:noAutofit/>
          </a:bodyPr>
          <a:lstStyle/>
          <a:p>
            <a:pPr>
              <a:buNone/>
            </a:pPr>
            <a:r>
              <a:rPr sz="7200" lang="en">
                <a:latin typeface="Special Elite"/>
                <a:ea typeface="Special Elite"/>
                <a:cs typeface="Special Elite"/>
                <a:sym typeface="Special Elite"/>
              </a:rPr>
              <a:t>Op Art</a:t>
            </a:r>
          </a:p>
        </p:txBody>
      </p:sp>
      <p:sp>
        <p:nvSpPr>
          <p:cNvPr id="24" name="Shape 24"/>
          <p:cNvSpPr txBox="1"/>
          <p:nvPr>
            <p:ph idx="1" type="subTitle"/>
          </p:nvPr>
        </p:nvSpPr>
        <p:spPr>
          <a:xfrm>
            <a:off y="3786737" x="685800"/>
            <a:ext cy="1046317" cx="7772400"/>
          </a:xfrm>
          <a:prstGeom prst="rect">
            <a:avLst/>
          </a:prstGeom>
        </p:spPr>
        <p:txBody>
          <a:bodyPr bIns="91425" rIns="91425" lIns="91425" tIns="91425" anchor="t" anchorCtr="0">
            <a:noAutofit/>
          </a:bodyPr>
          <a:lstStyle/>
          <a:p>
            <a:pPr>
              <a:buNone/>
            </a:pPr>
            <a:r>
              <a:rPr lang="en"/>
              <a:t>- Optical Art: An Illusion to the Human Eye!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y="0" x="0"/>
          <a:ext cy="0" cx="0"/>
          <a:chOff y="0" x="0"/>
          <a:chExt cy="0" cx="0"/>
        </a:xfrm>
      </p:grpSpPr>
      <p:pic>
        <p:nvPicPr>
          <p:cNvPr id="79" name="Shape 79"/>
          <p:cNvPicPr preferRelativeResize="0"/>
          <p:nvPr/>
        </p:nvPicPr>
        <p:blipFill>
          <a:blip r:embed="rId3"/>
          <a:stretch>
            <a:fillRect/>
          </a:stretch>
        </p:blipFill>
        <p:spPr>
          <a:xfrm>
            <a:off y="235425" x="1393512"/>
            <a:ext cy="6387150" cx="6356976"/>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y="0" x="0"/>
          <a:ext cy="0" cx="0"/>
          <a:chOff y="0" x="0"/>
          <a:chExt cy="0" cx="0"/>
        </a:xfrm>
      </p:grpSpPr>
      <p:sp>
        <p:nvSpPr>
          <p:cNvPr id="84" name="Shape 84"/>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sz="4800" lang="en">
                <a:latin typeface="Special Elite"/>
                <a:ea typeface="Special Elite"/>
                <a:cs typeface="Special Elite"/>
                <a:sym typeface="Special Elite"/>
              </a:rPr>
              <a:t>Famous Op Art Artist!</a:t>
            </a:r>
          </a:p>
        </p:txBody>
      </p:sp>
      <p:sp>
        <p:nvSpPr>
          <p:cNvPr id="85" name="Shape 85"/>
          <p:cNvSpPr txBox="1"/>
          <p:nvPr>
            <p:ph idx="1" type="body"/>
          </p:nvPr>
        </p:nvSpPr>
        <p:spPr>
          <a:xfrm>
            <a:off y="1600200" x="457200"/>
            <a:ext cy="2917799" cx="8229600"/>
          </a:xfrm>
          <a:prstGeom prst="rect">
            <a:avLst/>
          </a:prstGeom>
        </p:spPr>
        <p:txBody>
          <a:bodyPr bIns="91425" rIns="91425" lIns="91425" tIns="91425" anchor="t" anchorCtr="0">
            <a:noAutofit/>
          </a:bodyPr>
          <a:lstStyle/>
          <a:p>
            <a:pPr rtl="0" lvl="0" indent="-381000" marL="457200">
              <a:buClr>
                <a:schemeClr val="lt1"/>
              </a:buClr>
              <a:buSzPct val="100000"/>
              <a:buFont typeface="Arial"/>
              <a:buChar char="❏"/>
            </a:pPr>
            <a:r>
              <a:rPr sz="2400" lang="en"/>
              <a:t>Bridget Riley is probably the most famous of Op Art artists.  She began her studies of line, shape and light prior to the term Optical Art being coined.</a:t>
            </a:r>
          </a:p>
          <a:p>
            <a:pPr rtl="0" lvl="0" indent="-381000" marL="457200">
              <a:buClr>
                <a:schemeClr val="lt1"/>
              </a:buClr>
              <a:buSzPct val="100000"/>
              <a:buFont typeface="Arial"/>
              <a:buChar char="❏"/>
            </a:pPr>
            <a:r>
              <a:rPr sz="2400" lang="en"/>
              <a:t>Her works were done mainly in black and white but later she began exploring color in her works.</a:t>
            </a:r>
          </a:p>
          <a:p>
            <a:pPr rtl="0" lvl="0" indent="-381000" marL="457200">
              <a:buClr>
                <a:schemeClr val="lt1"/>
              </a:buClr>
              <a:buSzPct val="100000"/>
              <a:buFont typeface="Arial"/>
              <a:buChar char="❏"/>
            </a:pPr>
            <a:r>
              <a:rPr sz="2400" lang="en"/>
              <a:t>She was born in 1931 in London, France and is still alive today. </a:t>
            </a:r>
          </a:p>
          <a:p>
            <a:r>
              <a:t/>
            </a:r>
          </a:p>
        </p:txBody>
      </p:sp>
      <p:pic>
        <p:nvPicPr>
          <p:cNvPr id="86" name="Shape 86"/>
          <p:cNvPicPr preferRelativeResize="0"/>
          <p:nvPr/>
        </p:nvPicPr>
        <p:blipFill>
          <a:blip r:embed="rId3"/>
          <a:stretch>
            <a:fillRect/>
          </a:stretch>
        </p:blipFill>
        <p:spPr>
          <a:xfrm>
            <a:off y="4024125" x="2886075"/>
            <a:ext cy="2686050" cx="26860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sp>
        <p:nvSpPr>
          <p:cNvPr id="91" name="Shape 91"/>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sz="4800" lang="en">
                <a:latin typeface="Special Elite"/>
                <a:ea typeface="Special Elite"/>
                <a:cs typeface="Special Elite"/>
                <a:sym typeface="Special Elite"/>
              </a:rPr>
              <a:t>Some of her Art...</a:t>
            </a:r>
          </a:p>
        </p:txBody>
      </p:sp>
      <p:sp>
        <p:nvSpPr>
          <p:cNvPr id="92" name="Shape 92"/>
          <p:cNvSpPr txBox="1"/>
          <p:nvPr>
            <p:ph idx="1" type="body"/>
          </p:nvPr>
        </p:nvSpPr>
        <p:spPr>
          <a:xfrm>
            <a:off y="1600200" x="457200"/>
            <a:ext cy="666600" cx="8229600"/>
          </a:xfrm>
          <a:prstGeom prst="rect">
            <a:avLst/>
          </a:prstGeom>
        </p:spPr>
        <p:txBody>
          <a:bodyPr bIns="91425" rIns="91425" lIns="91425" tIns="91425" anchor="t" anchorCtr="0">
            <a:noAutofit/>
          </a:bodyPr>
          <a:lstStyle/>
          <a:p>
            <a:pPr>
              <a:buNone/>
            </a:pPr>
            <a:r>
              <a:rPr sz="2400" lang="en"/>
              <a:t>Can you find Math and Geometry in her work?</a:t>
            </a:r>
          </a:p>
        </p:txBody>
      </p:sp>
      <p:pic>
        <p:nvPicPr>
          <p:cNvPr id="93" name="Shape 93"/>
          <p:cNvPicPr preferRelativeResize="0"/>
          <p:nvPr/>
        </p:nvPicPr>
        <p:blipFill>
          <a:blip r:embed="rId3"/>
          <a:stretch>
            <a:fillRect/>
          </a:stretch>
        </p:blipFill>
        <p:spPr>
          <a:xfrm>
            <a:off y="2266799" x="1822587"/>
            <a:ext cy="4232125" cx="54988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y="0" x="0"/>
          <a:ext cy="0" cx="0"/>
          <a:chOff y="0" x="0"/>
          <a:chExt cy="0" cx="0"/>
        </a:xfrm>
      </p:grpSpPr>
      <p:pic>
        <p:nvPicPr>
          <p:cNvPr id="98" name="Shape 98"/>
          <p:cNvPicPr preferRelativeResize="0"/>
          <p:nvPr/>
        </p:nvPicPr>
        <p:blipFill>
          <a:blip r:embed="rId3"/>
          <a:stretch>
            <a:fillRect/>
          </a:stretch>
        </p:blipFill>
        <p:spPr>
          <a:xfrm>
            <a:off y="275375" x="1411050"/>
            <a:ext cy="6307250" cx="63218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pic>
        <p:nvPicPr>
          <p:cNvPr id="103" name="Shape 103"/>
          <p:cNvPicPr preferRelativeResize="0"/>
          <p:nvPr/>
        </p:nvPicPr>
        <p:blipFill>
          <a:blip r:embed="rId3"/>
          <a:stretch>
            <a:fillRect/>
          </a:stretch>
        </p:blipFill>
        <p:spPr>
          <a:xfrm>
            <a:off y="373712" x="1186662"/>
            <a:ext cy="6110574" cx="67706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y="0" x="0"/>
          <a:ext cy="0" cx="0"/>
          <a:chOff y="0" x="0"/>
          <a:chExt cy="0" cx="0"/>
        </a:xfrm>
      </p:grpSpPr>
      <p:sp>
        <p:nvSpPr>
          <p:cNvPr id="108" name="Shape 108"/>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sz="4800" lang="en">
                <a:latin typeface="Special Elite"/>
                <a:ea typeface="Special Elite"/>
                <a:cs typeface="Special Elite"/>
                <a:sym typeface="Special Elite"/>
              </a:rPr>
              <a:t>What Makes it Move?</a:t>
            </a:r>
          </a:p>
        </p:txBody>
      </p:sp>
      <p:sp>
        <p:nvSpPr>
          <p:cNvPr id="109" name="Shape 109"/>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a:buNone/>
            </a:pPr>
            <a:r>
              <a:rPr sz="2400" lang="en"/>
              <a:t>On one hand we have black and white lines and shapes that appear to move and even become blurred together.  </a:t>
            </a:r>
          </a:p>
          <a:p>
            <a:r>
              <a:t/>
            </a:r>
          </a:p>
          <a:p>
            <a:pPr>
              <a:buNone/>
            </a:pPr>
            <a:r>
              <a:rPr sz="2400" lang="en"/>
              <a:t>The black and white colors work together to create movement because of the contrast between the two colors.  </a:t>
            </a:r>
          </a:p>
        </p:txBody>
      </p:sp>
      <p:sp>
        <p:nvSpPr>
          <p:cNvPr id="110" name="Shape 110"/>
          <p:cNvSpPr txBox="1"/>
          <p:nvPr>
            <p:ph idx="2" type="body"/>
          </p:nvPr>
        </p:nvSpPr>
        <p:spPr>
          <a:xfrm>
            <a:off y="1600200" x="4692273"/>
            <a:ext cy="4967700" cx="3994500"/>
          </a:xfrm>
          <a:prstGeom prst="rect">
            <a:avLst/>
          </a:prstGeom>
        </p:spPr>
        <p:txBody>
          <a:bodyPr bIns="91425" rIns="91425" lIns="91425" tIns="91425" anchor="t" anchorCtr="0">
            <a:noAutofit/>
          </a:bodyPr>
          <a:lstStyle/>
          <a:p>
            <a:pPr rtl="0" lvl="0">
              <a:buNone/>
            </a:pPr>
            <a:r>
              <a:rPr sz="2400" lang="en"/>
              <a:t>On the other hand we have lines that create movement...how do the lines work together to create movement?</a:t>
            </a:r>
          </a:p>
          <a:p>
            <a:r>
              <a:t/>
            </a:r>
          </a:p>
          <a:p>
            <a:pPr>
              <a:buNone/>
            </a:pPr>
            <a:r>
              <a:rPr sz="2400" lang="en"/>
              <a:t>Each line appears to move because of space and width of the lines.  Lines closer together seem farther away while lines spaced apart seem closer.</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y="0" x="0"/>
          <a:ext cy="0" cx="0"/>
          <a:chOff y="0" x="0"/>
          <a:chExt cy="0" cx="0"/>
        </a:xfrm>
      </p:grpSpPr>
      <p:sp>
        <p:nvSpPr>
          <p:cNvPr id="115" name="Shape 115"/>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lang="en">
                <a:latin typeface="Special Elite"/>
                <a:ea typeface="Special Elite"/>
                <a:cs typeface="Special Elite"/>
                <a:sym typeface="Special Elite"/>
              </a:rPr>
              <a:t>Lets take a closer look!</a:t>
            </a:r>
          </a:p>
        </p:txBody>
      </p:sp>
      <p:pic>
        <p:nvPicPr>
          <p:cNvPr id="116" name="Shape 116"/>
          <p:cNvPicPr preferRelativeResize="0"/>
          <p:nvPr/>
        </p:nvPicPr>
        <p:blipFill>
          <a:blip r:embed="rId3"/>
          <a:stretch>
            <a:fillRect/>
          </a:stretch>
        </p:blipFill>
        <p:spPr>
          <a:xfrm>
            <a:off y="1417649" x="944225"/>
            <a:ext cy="5151175" cx="725554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y="0" x="0"/>
          <a:ext cy="0" cx="0"/>
          <a:chOff y="0" x="0"/>
          <a:chExt cy="0" cx="0"/>
        </a:xfrm>
      </p:grpSpPr>
      <p:sp>
        <p:nvSpPr>
          <p:cNvPr id="121" name="Shape 121"/>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sz="4800" lang="en">
                <a:latin typeface="Special Elite"/>
                <a:ea typeface="Special Elite"/>
                <a:cs typeface="Special Elite"/>
                <a:sym typeface="Special Elite"/>
              </a:rPr>
              <a:t>Back to the Future!</a:t>
            </a:r>
          </a:p>
        </p:txBody>
      </p:sp>
      <p:sp>
        <p:nvSpPr>
          <p:cNvPr id="122" name="Shape 122">
            <a:hlinkClick r:id="rId4"/>
          </p:cNvPr>
          <p:cNvSpPr/>
          <p:nvPr/>
        </p:nvSpPr>
        <p:spPr>
          <a:xfrm>
            <a:off y="1714500" x="2286000"/>
            <a:ext cy="3429000" cx="4572000"/>
          </a:xfrm>
          <a:prstGeom prst="rect">
            <a:avLst/>
          </a:prstGeom>
          <a:blipFill>
            <a:blip r:embed="rId5"/>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sp>
        <p:nvSpPr>
          <p:cNvPr id="29" name="Shape 29"/>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sz="4800" lang="en">
                <a:latin typeface="Special Elite"/>
                <a:ea typeface="Special Elite"/>
                <a:cs typeface="Special Elite"/>
                <a:sym typeface="Special Elite"/>
              </a:rPr>
              <a:t>When It Began:</a:t>
            </a:r>
          </a:p>
        </p:txBody>
      </p:sp>
      <p:sp>
        <p:nvSpPr>
          <p:cNvPr id="30" name="Shape 3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81000" marL="457200">
              <a:buClr>
                <a:schemeClr val="lt1"/>
              </a:buClr>
              <a:buSzPct val="100000"/>
              <a:buFont typeface="Arial"/>
              <a:buChar char="❏"/>
            </a:pPr>
            <a:r>
              <a:rPr sz="2400" lang="en"/>
              <a:t>In 1964 The phrase “Optical Art” was coined by Time Magazine.  “Op Art” as it was later called, referred to the new style of art which often created Illusions and at times it seemed to be breathing or moving!</a:t>
            </a:r>
          </a:p>
          <a:p>
            <a:r>
              <a:t/>
            </a:r>
          </a:p>
          <a:p>
            <a:pPr lvl="0" indent="-419100" marL="457200">
              <a:buClr>
                <a:schemeClr val="lt1"/>
              </a:buClr>
              <a:buSzPct val="125000"/>
              <a:buFont typeface="Arial"/>
              <a:buChar char="❏"/>
            </a:pPr>
            <a:r>
              <a:rPr sz="2400" lang="en"/>
              <a:t>The 1960’s in America, were full of new ideas and movements.  The Beatles from Britain changed the world and music, the Civil Rights movement was in full swing and the assassination of President Kennedy still had America spinning...the setting was right for a change in art and a new style of Art was born.</a:t>
            </a:r>
            <a:r>
              <a:rPr lang="en"/>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y="0" x="0"/>
          <a:ext cy="0" cx="0"/>
          <a:chOff y="0" x="0"/>
          <a:chExt cy="0" cx="0"/>
        </a:xfrm>
      </p:grpSpPr>
      <p:sp>
        <p:nvSpPr>
          <p:cNvPr id="35" name="Shape 35"/>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sz="4800" lang="en">
                <a:latin typeface="Special Elite"/>
                <a:ea typeface="Special Elite"/>
                <a:cs typeface="Special Elite"/>
                <a:sym typeface="Special Elite"/>
              </a:rPr>
              <a:t>What is “Op Art”?</a:t>
            </a:r>
          </a:p>
        </p:txBody>
      </p:sp>
      <p:sp>
        <p:nvSpPr>
          <p:cNvPr id="36" name="Shape 36"/>
          <p:cNvSpPr txBox="1"/>
          <p:nvPr>
            <p:ph idx="1" type="body"/>
          </p:nvPr>
        </p:nvSpPr>
        <p:spPr>
          <a:xfrm>
            <a:off y="1600200" x="457200"/>
            <a:ext cy="2366099" cx="8229600"/>
          </a:xfrm>
          <a:prstGeom prst="rect">
            <a:avLst/>
          </a:prstGeom>
        </p:spPr>
        <p:txBody>
          <a:bodyPr bIns="91425" rIns="91425" lIns="91425" tIns="91425" anchor="t" anchorCtr="0">
            <a:noAutofit/>
          </a:bodyPr>
          <a:lstStyle/>
          <a:p>
            <a:pPr rtl="0" lvl="0" indent="-419100" marL="457200">
              <a:buClr>
                <a:schemeClr val="lt1"/>
              </a:buClr>
              <a:buSzPct val="125000"/>
              <a:buFont typeface="Arial"/>
              <a:buChar char="❏"/>
            </a:pPr>
            <a:r>
              <a:rPr sz="2400" lang="en"/>
              <a:t>At first look Op Art seems to be just black and white lines...some people feel a child with a computer program could create this kind of art rather easily! </a:t>
            </a:r>
          </a:p>
          <a:p>
            <a:pPr rtl="0" lvl="0" indent="457200">
              <a:buNone/>
            </a:pPr>
            <a:r>
              <a:rPr sz="2400" lang="en">
                <a:solidFill>
                  <a:srgbClr val="3C78D8"/>
                </a:solidFill>
              </a:rPr>
              <a:t>- What if they didn’t have computers? </a:t>
            </a:r>
          </a:p>
          <a:p>
            <a:pPr lvl="0" indent="457200">
              <a:buNone/>
            </a:pPr>
            <a:r>
              <a:rPr sz="2400" lang="en">
                <a:solidFill>
                  <a:srgbClr val="3C78D8"/>
                </a:solidFill>
              </a:rPr>
              <a:t>- How could they do it without a computer? </a:t>
            </a:r>
          </a:p>
        </p:txBody>
      </p:sp>
      <p:pic>
        <p:nvPicPr>
          <p:cNvPr id="37" name="Shape 37"/>
          <p:cNvPicPr preferRelativeResize="0"/>
          <p:nvPr/>
        </p:nvPicPr>
        <p:blipFill>
          <a:blip r:embed="rId3"/>
          <a:stretch>
            <a:fillRect/>
          </a:stretch>
        </p:blipFill>
        <p:spPr>
          <a:xfrm>
            <a:off y="4044487" x="1494575"/>
            <a:ext cy="2589474" cx="2539450"/>
          </a:xfrm>
          <a:prstGeom prst="rect">
            <a:avLst/>
          </a:prstGeom>
          <a:noFill/>
          <a:ln>
            <a:noFill/>
          </a:ln>
        </p:spPr>
      </p:pic>
      <p:pic>
        <p:nvPicPr>
          <p:cNvPr id="38" name="Shape 38"/>
          <p:cNvPicPr preferRelativeResize="0"/>
          <p:nvPr/>
        </p:nvPicPr>
        <p:blipFill>
          <a:blip r:embed="rId4"/>
          <a:stretch>
            <a:fillRect/>
          </a:stretch>
        </p:blipFill>
        <p:spPr>
          <a:xfrm>
            <a:off y="4005387" x="4405525"/>
            <a:ext cy="2667650" cx="26736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y="0" x="0"/>
          <a:ext cy="0" cx="0"/>
          <a:chOff y="0" x="0"/>
          <a:chExt cy="0" cx="0"/>
        </a:xfrm>
      </p:grpSpPr>
      <p:sp>
        <p:nvSpPr>
          <p:cNvPr id="43" name="Shape 43"/>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sz="4800" lang="en">
                <a:latin typeface="Special Elite"/>
                <a:ea typeface="Special Elite"/>
                <a:cs typeface="Special Elite"/>
                <a:sym typeface="Special Elite"/>
              </a:rPr>
              <a:t>Math Based Art??</a:t>
            </a:r>
          </a:p>
        </p:txBody>
      </p:sp>
      <p:sp>
        <p:nvSpPr>
          <p:cNvPr id="44" name="Shape 44"/>
          <p:cNvSpPr txBox="1"/>
          <p:nvPr>
            <p:ph idx="1" type="body"/>
          </p:nvPr>
        </p:nvSpPr>
        <p:spPr>
          <a:xfrm>
            <a:off y="1600200" x="457200"/>
            <a:ext cy="1635599" cx="8229600"/>
          </a:xfrm>
          <a:prstGeom prst="rect">
            <a:avLst/>
          </a:prstGeom>
        </p:spPr>
        <p:txBody>
          <a:bodyPr bIns="91425" rIns="91425" lIns="91425" tIns="91425" anchor="t" anchorCtr="0">
            <a:noAutofit/>
          </a:bodyPr>
          <a:lstStyle/>
          <a:p>
            <a:pPr>
              <a:buNone/>
            </a:pPr>
            <a:r>
              <a:rPr sz="2400" lang="en"/>
              <a:t>If you look closely, you can see several lines shapes and forms we have already talked about...Where can you see math in the picture?  Why would the artist use Math in their art work?</a:t>
            </a:r>
          </a:p>
        </p:txBody>
      </p:sp>
      <p:pic>
        <p:nvPicPr>
          <p:cNvPr id="45" name="Shape 45"/>
          <p:cNvPicPr preferRelativeResize="0"/>
          <p:nvPr/>
        </p:nvPicPr>
        <p:blipFill>
          <a:blip r:embed="rId3"/>
          <a:stretch>
            <a:fillRect/>
          </a:stretch>
        </p:blipFill>
        <p:spPr>
          <a:xfrm>
            <a:off y="3071225" x="2435075"/>
            <a:ext cy="3615550" cx="36277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y="0" x="0"/>
          <a:ext cy="0" cx="0"/>
          <a:chOff y="0" x="0"/>
          <a:chExt cy="0" cx="0"/>
        </a:xfrm>
      </p:grpSpPr>
      <p:sp>
        <p:nvSpPr>
          <p:cNvPr id="50" name="Shape 50"/>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sz="4800" lang="en">
                <a:latin typeface="Special Elite"/>
                <a:ea typeface="Special Elite"/>
                <a:cs typeface="Special Elite"/>
                <a:sym typeface="Special Elite"/>
              </a:rPr>
              <a:t>How it Started!</a:t>
            </a:r>
          </a:p>
        </p:txBody>
      </p:sp>
      <p:sp>
        <p:nvSpPr>
          <p:cNvPr id="51" name="Shape 51"/>
          <p:cNvSpPr txBox="1"/>
          <p:nvPr>
            <p:ph idx="1" type="body"/>
          </p:nvPr>
        </p:nvSpPr>
        <p:spPr>
          <a:xfrm>
            <a:off y="1600200" x="457200"/>
            <a:ext cy="2515200" cx="8229600"/>
          </a:xfrm>
          <a:prstGeom prst="rect">
            <a:avLst/>
          </a:prstGeom>
        </p:spPr>
        <p:txBody>
          <a:bodyPr bIns="91425" rIns="91425" lIns="91425" tIns="91425" anchor="t" anchorCtr="0">
            <a:noAutofit/>
          </a:bodyPr>
          <a:lstStyle/>
          <a:p>
            <a:pPr rtl="0" lvl="0" indent="-381000" marL="457200">
              <a:buClr>
                <a:schemeClr val="lt1"/>
              </a:buClr>
              <a:buSzPct val="100000"/>
              <a:buFont typeface="Arial"/>
              <a:buChar char="❏"/>
            </a:pPr>
            <a:r>
              <a:rPr sz="2400" lang="en"/>
              <a:t>Victor Vasarely began the movement in 1938 with his work called </a:t>
            </a:r>
            <a:r>
              <a:rPr u="sng" sz="2400" lang="en"/>
              <a:t>Zebra.</a:t>
            </a:r>
          </a:p>
          <a:p>
            <a:pPr rtl="0" lvl="0" indent="-381000" marL="457200">
              <a:buClr>
                <a:schemeClr val="lt1"/>
              </a:buClr>
              <a:buSzPct val="100000"/>
              <a:buFont typeface="Arial"/>
              <a:buChar char="❏"/>
            </a:pPr>
            <a:r>
              <a:rPr sz="2400" lang="en"/>
              <a:t>Best known as the "father" figure of Op Art, Vasarely went through a number of styles to get there.</a:t>
            </a:r>
          </a:p>
          <a:p>
            <a:pPr rtl="0" lvl="0" indent="-381000" marL="457200">
              <a:buClr>
                <a:schemeClr val="lt1"/>
              </a:buClr>
              <a:buSzPct val="100000"/>
              <a:buFont typeface="Arial"/>
              <a:buChar char="❏"/>
            </a:pPr>
            <a:r>
              <a:rPr sz="2400" lang="en"/>
              <a:t>He used Geometric shapes and Mathematical precision to perfect the style of Op Art!</a:t>
            </a:r>
          </a:p>
        </p:txBody>
      </p:sp>
      <p:pic>
        <p:nvPicPr>
          <p:cNvPr id="52" name="Shape 52"/>
          <p:cNvPicPr preferRelativeResize="0"/>
          <p:nvPr/>
        </p:nvPicPr>
        <p:blipFill>
          <a:blip r:embed="rId3"/>
          <a:stretch>
            <a:fillRect/>
          </a:stretch>
        </p:blipFill>
        <p:spPr>
          <a:xfrm>
            <a:off y="3987750" x="2846725"/>
            <a:ext cy="2870249" cx="28094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y="0" x="0"/>
          <a:ext cy="0" cx="0"/>
          <a:chOff y="0" x="0"/>
          <a:chExt cy="0" cx="0"/>
        </a:xfrm>
      </p:grpSpPr>
      <p:pic>
        <p:nvPicPr>
          <p:cNvPr id="57" name="Shape 57"/>
          <p:cNvPicPr preferRelativeResize="0"/>
          <p:nvPr/>
        </p:nvPicPr>
        <p:blipFill>
          <a:blip r:embed="rId3"/>
          <a:stretch>
            <a:fillRect/>
          </a:stretch>
        </p:blipFill>
        <p:spPr>
          <a:xfrm>
            <a:off y="272200" x="1475125"/>
            <a:ext cy="6313599" cx="61937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y="0" x="0"/>
          <a:ext cy="0" cx="0"/>
          <a:chOff y="0" x="0"/>
          <a:chExt cy="0" cx="0"/>
        </a:xfrm>
      </p:grpSpPr>
      <p:pic>
        <p:nvPicPr>
          <p:cNvPr id="62" name="Shape 62"/>
          <p:cNvPicPr preferRelativeResize="0"/>
          <p:nvPr/>
        </p:nvPicPr>
        <p:blipFill>
          <a:blip r:embed="rId3"/>
          <a:stretch>
            <a:fillRect/>
          </a:stretch>
        </p:blipFill>
        <p:spPr>
          <a:xfrm>
            <a:off y="177600" x="2384327"/>
            <a:ext cy="6502799" cx="4375325"/>
          </a:xfrm>
          <a:prstGeom prst="rect">
            <a:avLst/>
          </a:prstGeom>
          <a:noFill/>
          <a:ln>
            <a:noFill/>
          </a:ln>
        </p:spPr>
      </p:pic>
      <p:sp>
        <p:nvSpPr>
          <p:cNvPr id="63" name="Shape 63"/>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sz="4800" lang="en">
                <a:latin typeface="Special Elite"/>
                <a:ea typeface="Special Elite"/>
                <a:cs typeface="Special Elite"/>
                <a:sym typeface="Special Elite"/>
              </a:rPr>
              <a:t>M.C. Escher</a:t>
            </a:r>
          </a:p>
        </p:txBody>
      </p:sp>
      <p:sp>
        <p:nvSpPr>
          <p:cNvPr id="64" name="Shape 64"/>
          <p:cNvSpPr txBox="1"/>
          <p:nvPr>
            <p:ph idx="1" type="body"/>
          </p:nvPr>
        </p:nvSpPr>
        <p:spPr>
          <a:xfrm>
            <a:off y="3508525" x="457200"/>
            <a:ext cy="3059399" cx="8229600"/>
          </a:xfrm>
          <a:prstGeom prst="rect">
            <a:avLst/>
          </a:prstGeom>
        </p:spPr>
        <p:txBody>
          <a:bodyPr bIns="91425" rIns="91425" lIns="91425" tIns="91425" anchor="t" anchorCtr="0">
            <a:noAutofit/>
          </a:bodyPr>
          <a:lstStyle/>
          <a:p>
            <a:pPr rtl="0" lvl="0">
              <a:buNone/>
            </a:pPr>
            <a:r>
              <a:rPr sz="2400" lang="en"/>
              <a:t>Another Influence on the Op Art movement was an artist by the name of M. C. Escher.  Escher was known for crazy designs which at first look, appear normal but by studying the design you can find irregularities or “problems”.  </a:t>
            </a:r>
          </a:p>
          <a:p>
            <a:r>
              <a:t/>
            </a:r>
          </a:p>
          <a:p>
            <a:pPr>
              <a:buNone/>
            </a:pPr>
            <a:r>
              <a:rPr sz="2400" lang="en"/>
              <a:t>Lets see if you can find them...</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y="0" x="0"/>
          <a:ext cy="0" cx="0"/>
          <a:chOff y="0" x="0"/>
          <a:chExt cy="0" cx="0"/>
        </a:xfrm>
      </p:grpSpPr>
      <p:pic>
        <p:nvPicPr>
          <p:cNvPr id="69" name="Shape 69"/>
          <p:cNvPicPr preferRelativeResize="0"/>
          <p:nvPr/>
        </p:nvPicPr>
        <p:blipFill>
          <a:blip r:embed="rId3"/>
          <a:stretch>
            <a:fillRect/>
          </a:stretch>
        </p:blipFill>
        <p:spPr>
          <a:xfrm>
            <a:off y="104502" x="1968775"/>
            <a:ext cy="6649000" cx="52064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y="0" x="0"/>
          <a:ext cy="0" cx="0"/>
          <a:chOff y="0" x="0"/>
          <a:chExt cy="0" cx="0"/>
        </a:xfrm>
      </p:grpSpPr>
      <p:pic>
        <p:nvPicPr>
          <p:cNvPr id="74" name="Shape 74"/>
          <p:cNvPicPr preferRelativeResize="0"/>
          <p:nvPr/>
        </p:nvPicPr>
        <p:blipFill>
          <a:blip r:embed="rId3"/>
          <a:stretch>
            <a:fillRect/>
          </a:stretch>
        </p:blipFill>
        <p:spPr>
          <a:xfrm>
            <a:off y="118325" x="1005500"/>
            <a:ext cy="6621349" cx="71330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name="Custom Theme">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